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304" r:id="rId2"/>
    <p:sldId id="3729" r:id="rId3"/>
    <p:sldId id="3730" r:id="rId4"/>
    <p:sldId id="3738" r:id="rId5"/>
    <p:sldId id="3732" r:id="rId6"/>
    <p:sldId id="2147472272" r:id="rId7"/>
    <p:sldId id="2147472273" r:id="rId8"/>
    <p:sldId id="29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038B71-1B41-C069-60D5-4A09B071A111}" name="Corbin Cooper" initials="CC" userId="S::corbin.cooper@southstatebank.com::a5beae4d-9e51-4645-ad14-82cd6c983ff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0B00"/>
    <a:srgbClr val="002D72"/>
    <a:srgbClr val="A8CD00"/>
    <a:srgbClr val="0960BB"/>
    <a:srgbClr val="D3D9DC"/>
    <a:srgbClr val="F3F3F3"/>
    <a:srgbClr val="E6FF7D"/>
    <a:srgbClr val="EEFFA7"/>
    <a:srgbClr val="DAFF3F"/>
    <a:srgbClr val="CEF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BF75C6-A4F7-4374-BB20-CCEE22A6193D}" v="49" dt="2025-11-21T05:23:38.441"/>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5101" autoAdjust="0"/>
  </p:normalViewPr>
  <p:slideViewPr>
    <p:cSldViewPr snapToGrid="0" snapToObjects="1">
      <p:cViewPr varScale="1">
        <p:scale>
          <a:sx n="97" d="100"/>
          <a:sy n="97" d="100"/>
        </p:scale>
        <p:origin x="1074" y="306"/>
      </p:cViewPr>
      <p:guideLst/>
    </p:cSldViewPr>
  </p:slideViewPr>
  <p:outlineViewPr>
    <p:cViewPr>
      <p:scale>
        <a:sx n="33" d="100"/>
        <a:sy n="33" d="100"/>
      </p:scale>
      <p:origin x="0" y="-3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Nichols" userId="3290822f-16bf-4f89-af3a-766a858288ac" providerId="ADAL" clId="{394CD3DD-7794-40B8-82A5-8CEC4E0C39A6}"/>
    <pc:docChg chg="undo custSel addSld delSld modSld sldOrd">
      <pc:chgData name="Chris Nichols" userId="3290822f-16bf-4f89-af3a-766a858288ac" providerId="ADAL" clId="{394CD3DD-7794-40B8-82A5-8CEC4E0C39A6}" dt="2025-11-21T05:24:14.670" v="1022" actId="20577"/>
      <pc:docMkLst>
        <pc:docMk/>
      </pc:docMkLst>
      <pc:sldChg chg="add ord">
        <pc:chgData name="Chris Nichols" userId="3290822f-16bf-4f89-af3a-766a858288ac" providerId="ADAL" clId="{394CD3DD-7794-40B8-82A5-8CEC4E0C39A6}" dt="2025-11-21T05:05:35.804" v="599"/>
        <pc:sldMkLst>
          <pc:docMk/>
          <pc:sldMk cId="910108287" sldId="290"/>
        </pc:sldMkLst>
      </pc:sldChg>
      <pc:sldChg chg="del">
        <pc:chgData name="Chris Nichols" userId="3290822f-16bf-4f89-af3a-766a858288ac" providerId="ADAL" clId="{394CD3DD-7794-40B8-82A5-8CEC4E0C39A6}" dt="2025-11-21T05:03:51.014" v="594" actId="47"/>
        <pc:sldMkLst>
          <pc:docMk/>
          <pc:sldMk cId="2625741330" sldId="294"/>
        </pc:sldMkLst>
      </pc:sldChg>
      <pc:sldChg chg="del">
        <pc:chgData name="Chris Nichols" userId="3290822f-16bf-4f89-af3a-766a858288ac" providerId="ADAL" clId="{394CD3DD-7794-40B8-82A5-8CEC4E0C39A6}" dt="2025-11-21T05:05:06.257" v="597" actId="47"/>
        <pc:sldMkLst>
          <pc:docMk/>
          <pc:sldMk cId="412375768" sldId="295"/>
        </pc:sldMkLst>
      </pc:sldChg>
      <pc:sldChg chg="delSp modSp mod">
        <pc:chgData name="Chris Nichols" userId="3290822f-16bf-4f89-af3a-766a858288ac" providerId="ADAL" clId="{394CD3DD-7794-40B8-82A5-8CEC4E0C39A6}" dt="2025-11-21T04:46:27.870" v="48" actId="20577"/>
        <pc:sldMkLst>
          <pc:docMk/>
          <pc:sldMk cId="1945757476" sldId="304"/>
        </pc:sldMkLst>
        <pc:spChg chg="del">
          <ac:chgData name="Chris Nichols" userId="3290822f-16bf-4f89-af3a-766a858288ac" providerId="ADAL" clId="{394CD3DD-7794-40B8-82A5-8CEC4E0C39A6}" dt="2025-11-21T04:46:09.335" v="22" actId="478"/>
          <ac:spMkLst>
            <pc:docMk/>
            <pc:sldMk cId="1945757476" sldId="304"/>
            <ac:spMk id="2" creationId="{B7B01E39-02AE-5DDC-7EE2-DB5E838BADF8}"/>
          </ac:spMkLst>
        </pc:spChg>
        <pc:spChg chg="mod">
          <ac:chgData name="Chris Nichols" userId="3290822f-16bf-4f89-af3a-766a858288ac" providerId="ADAL" clId="{394CD3DD-7794-40B8-82A5-8CEC4E0C39A6}" dt="2025-11-21T04:46:24.031" v="47" actId="20577"/>
          <ac:spMkLst>
            <pc:docMk/>
            <pc:sldMk cId="1945757476" sldId="304"/>
            <ac:spMk id="20" creationId="{54E10557-C13F-E348-9624-9807F4C39645}"/>
          </ac:spMkLst>
        </pc:spChg>
        <pc:spChg chg="mod">
          <ac:chgData name="Chris Nichols" userId="3290822f-16bf-4f89-af3a-766a858288ac" providerId="ADAL" clId="{394CD3DD-7794-40B8-82A5-8CEC4E0C39A6}" dt="2025-11-21T04:46:27.870" v="48" actId="20577"/>
          <ac:spMkLst>
            <pc:docMk/>
            <pc:sldMk cId="1945757476" sldId="304"/>
            <ac:spMk id="21" creationId="{4C2EA34C-12F9-C04C-B5B8-CFBB0398E80A}"/>
          </ac:spMkLst>
        </pc:spChg>
      </pc:sldChg>
      <pc:sldChg chg="del">
        <pc:chgData name="Chris Nichols" userId="3290822f-16bf-4f89-af3a-766a858288ac" providerId="ADAL" clId="{394CD3DD-7794-40B8-82A5-8CEC4E0C39A6}" dt="2025-11-21T05:03:51.014" v="594" actId="47"/>
        <pc:sldMkLst>
          <pc:docMk/>
          <pc:sldMk cId="2775002463" sldId="339"/>
        </pc:sldMkLst>
      </pc:sldChg>
      <pc:sldChg chg="del">
        <pc:chgData name="Chris Nichols" userId="3290822f-16bf-4f89-af3a-766a858288ac" providerId="ADAL" clId="{394CD3DD-7794-40B8-82A5-8CEC4E0C39A6}" dt="2025-11-21T04:45:55.562" v="18" actId="47"/>
        <pc:sldMkLst>
          <pc:docMk/>
          <pc:sldMk cId="3511756346" sldId="425"/>
        </pc:sldMkLst>
      </pc:sldChg>
      <pc:sldChg chg="del">
        <pc:chgData name="Chris Nichols" userId="3290822f-16bf-4f89-af3a-766a858288ac" providerId="ADAL" clId="{394CD3DD-7794-40B8-82A5-8CEC4E0C39A6}" dt="2025-11-21T04:45:52.207" v="8" actId="47"/>
        <pc:sldMkLst>
          <pc:docMk/>
          <pc:sldMk cId="1435767881" sldId="436"/>
        </pc:sldMkLst>
      </pc:sldChg>
      <pc:sldChg chg="del">
        <pc:chgData name="Chris Nichols" userId="3290822f-16bf-4f89-af3a-766a858288ac" providerId="ADAL" clId="{394CD3DD-7794-40B8-82A5-8CEC4E0C39A6}" dt="2025-11-21T04:45:57.146" v="19" actId="47"/>
        <pc:sldMkLst>
          <pc:docMk/>
          <pc:sldMk cId="4119580328" sldId="3624"/>
        </pc:sldMkLst>
      </pc:sldChg>
      <pc:sldChg chg="del">
        <pc:chgData name="Chris Nichols" userId="3290822f-16bf-4f89-af3a-766a858288ac" providerId="ADAL" clId="{394CD3DD-7794-40B8-82A5-8CEC4E0C39A6}" dt="2025-11-21T05:03:51.014" v="594" actId="47"/>
        <pc:sldMkLst>
          <pc:docMk/>
          <pc:sldMk cId="3987528556" sldId="3672"/>
        </pc:sldMkLst>
      </pc:sldChg>
      <pc:sldChg chg="del">
        <pc:chgData name="Chris Nichols" userId="3290822f-16bf-4f89-af3a-766a858288ac" providerId="ADAL" clId="{394CD3DD-7794-40B8-82A5-8CEC4E0C39A6}" dt="2025-11-21T05:03:51.014" v="594" actId="47"/>
        <pc:sldMkLst>
          <pc:docMk/>
          <pc:sldMk cId="2113163782" sldId="3673"/>
        </pc:sldMkLst>
      </pc:sldChg>
      <pc:sldChg chg="del">
        <pc:chgData name="Chris Nichols" userId="3290822f-16bf-4f89-af3a-766a858288ac" providerId="ADAL" clId="{394CD3DD-7794-40B8-82A5-8CEC4E0C39A6}" dt="2025-11-21T04:45:49.873" v="0" actId="47"/>
        <pc:sldMkLst>
          <pc:docMk/>
          <pc:sldMk cId="997832999" sldId="3682"/>
        </pc:sldMkLst>
      </pc:sldChg>
      <pc:sldChg chg="del">
        <pc:chgData name="Chris Nichols" userId="3290822f-16bf-4f89-af3a-766a858288ac" providerId="ADAL" clId="{394CD3DD-7794-40B8-82A5-8CEC4E0C39A6}" dt="2025-11-21T05:03:51.014" v="594" actId="47"/>
        <pc:sldMkLst>
          <pc:docMk/>
          <pc:sldMk cId="3204088705" sldId="3685"/>
        </pc:sldMkLst>
      </pc:sldChg>
      <pc:sldChg chg="del">
        <pc:chgData name="Chris Nichols" userId="3290822f-16bf-4f89-af3a-766a858288ac" providerId="ADAL" clId="{394CD3DD-7794-40B8-82A5-8CEC4E0C39A6}" dt="2025-11-21T05:03:51.014" v="594" actId="47"/>
        <pc:sldMkLst>
          <pc:docMk/>
          <pc:sldMk cId="3372295650" sldId="3686"/>
        </pc:sldMkLst>
      </pc:sldChg>
      <pc:sldChg chg="del">
        <pc:chgData name="Chris Nichols" userId="3290822f-16bf-4f89-af3a-766a858288ac" providerId="ADAL" clId="{394CD3DD-7794-40B8-82A5-8CEC4E0C39A6}" dt="2025-11-21T04:45:52.990" v="10" actId="47"/>
        <pc:sldMkLst>
          <pc:docMk/>
          <pc:sldMk cId="4083288485" sldId="3688"/>
        </pc:sldMkLst>
      </pc:sldChg>
      <pc:sldChg chg="del">
        <pc:chgData name="Chris Nichols" userId="3290822f-16bf-4f89-af3a-766a858288ac" providerId="ADAL" clId="{394CD3DD-7794-40B8-82A5-8CEC4E0C39A6}" dt="2025-11-21T04:45:53.517" v="13" actId="47"/>
        <pc:sldMkLst>
          <pc:docMk/>
          <pc:sldMk cId="1532248053" sldId="3689"/>
        </pc:sldMkLst>
      </pc:sldChg>
      <pc:sldChg chg="del">
        <pc:chgData name="Chris Nichols" userId="3290822f-16bf-4f89-af3a-766a858288ac" providerId="ADAL" clId="{394CD3DD-7794-40B8-82A5-8CEC4E0C39A6}" dt="2025-11-21T04:45:54.572" v="17" actId="47"/>
        <pc:sldMkLst>
          <pc:docMk/>
          <pc:sldMk cId="507984896" sldId="3690"/>
        </pc:sldMkLst>
      </pc:sldChg>
      <pc:sldChg chg="del">
        <pc:chgData name="Chris Nichols" userId="3290822f-16bf-4f89-af3a-766a858288ac" providerId="ADAL" clId="{394CD3DD-7794-40B8-82A5-8CEC4E0C39A6}" dt="2025-11-21T04:45:53.848" v="15" actId="47"/>
        <pc:sldMkLst>
          <pc:docMk/>
          <pc:sldMk cId="2448458531" sldId="3691"/>
        </pc:sldMkLst>
      </pc:sldChg>
      <pc:sldChg chg="del">
        <pc:chgData name="Chris Nichols" userId="3290822f-16bf-4f89-af3a-766a858288ac" providerId="ADAL" clId="{394CD3DD-7794-40B8-82A5-8CEC4E0C39A6}" dt="2025-11-21T05:03:51.014" v="594" actId="47"/>
        <pc:sldMkLst>
          <pc:docMk/>
          <pc:sldMk cId="3112954249" sldId="3692"/>
        </pc:sldMkLst>
      </pc:sldChg>
      <pc:sldChg chg="del">
        <pc:chgData name="Chris Nichols" userId="3290822f-16bf-4f89-af3a-766a858288ac" providerId="ADAL" clId="{394CD3DD-7794-40B8-82A5-8CEC4E0C39A6}" dt="2025-11-21T04:45:54.003" v="16" actId="47"/>
        <pc:sldMkLst>
          <pc:docMk/>
          <pc:sldMk cId="1094590590" sldId="3693"/>
        </pc:sldMkLst>
      </pc:sldChg>
      <pc:sldChg chg="del">
        <pc:chgData name="Chris Nichols" userId="3290822f-16bf-4f89-af3a-766a858288ac" providerId="ADAL" clId="{394CD3DD-7794-40B8-82A5-8CEC4E0C39A6}" dt="2025-11-21T05:03:51.014" v="594" actId="47"/>
        <pc:sldMkLst>
          <pc:docMk/>
          <pc:sldMk cId="1637247514" sldId="3694"/>
        </pc:sldMkLst>
      </pc:sldChg>
      <pc:sldChg chg="del">
        <pc:chgData name="Chris Nichols" userId="3290822f-16bf-4f89-af3a-766a858288ac" providerId="ADAL" clId="{394CD3DD-7794-40B8-82A5-8CEC4E0C39A6}" dt="2025-11-21T04:45:52.046" v="7" actId="47"/>
        <pc:sldMkLst>
          <pc:docMk/>
          <pc:sldMk cId="3885026871" sldId="3712"/>
        </pc:sldMkLst>
      </pc:sldChg>
      <pc:sldChg chg="del">
        <pc:chgData name="Chris Nichols" userId="3290822f-16bf-4f89-af3a-766a858288ac" providerId="ADAL" clId="{394CD3DD-7794-40B8-82A5-8CEC4E0C39A6}" dt="2025-11-21T04:45:52.365" v="9" actId="47"/>
        <pc:sldMkLst>
          <pc:docMk/>
          <pc:sldMk cId="617952766" sldId="3716"/>
        </pc:sldMkLst>
      </pc:sldChg>
      <pc:sldChg chg="del">
        <pc:chgData name="Chris Nichols" userId="3290822f-16bf-4f89-af3a-766a858288ac" providerId="ADAL" clId="{394CD3DD-7794-40B8-82A5-8CEC4E0C39A6}" dt="2025-11-21T05:03:51.014" v="594" actId="47"/>
        <pc:sldMkLst>
          <pc:docMk/>
          <pc:sldMk cId="1156693598" sldId="3720"/>
        </pc:sldMkLst>
      </pc:sldChg>
      <pc:sldChg chg="del">
        <pc:chgData name="Chris Nichols" userId="3290822f-16bf-4f89-af3a-766a858288ac" providerId="ADAL" clId="{394CD3DD-7794-40B8-82A5-8CEC4E0C39A6}" dt="2025-11-21T05:03:51.014" v="594" actId="47"/>
        <pc:sldMkLst>
          <pc:docMk/>
          <pc:sldMk cId="1254663748" sldId="3724"/>
        </pc:sldMkLst>
      </pc:sldChg>
      <pc:sldChg chg="del">
        <pc:chgData name="Chris Nichols" userId="3290822f-16bf-4f89-af3a-766a858288ac" providerId="ADAL" clId="{394CD3DD-7794-40B8-82A5-8CEC4E0C39A6}" dt="2025-11-21T04:45:51.876" v="6" actId="47"/>
        <pc:sldMkLst>
          <pc:docMk/>
          <pc:sldMk cId="24055956" sldId="3728"/>
        </pc:sldMkLst>
      </pc:sldChg>
      <pc:sldChg chg="addSp delSp modSp mod">
        <pc:chgData name="Chris Nichols" userId="3290822f-16bf-4f89-af3a-766a858288ac" providerId="ADAL" clId="{394CD3DD-7794-40B8-82A5-8CEC4E0C39A6}" dt="2025-11-21T05:10:57.595" v="977" actId="1076"/>
        <pc:sldMkLst>
          <pc:docMk/>
          <pc:sldMk cId="687182041" sldId="3729"/>
        </pc:sldMkLst>
        <pc:spChg chg="mod">
          <ac:chgData name="Chris Nichols" userId="3290822f-16bf-4f89-af3a-766a858288ac" providerId="ADAL" clId="{394CD3DD-7794-40B8-82A5-8CEC4E0C39A6}" dt="2025-11-21T04:50:21.742" v="145" actId="20577"/>
          <ac:spMkLst>
            <pc:docMk/>
            <pc:sldMk cId="687182041" sldId="3729"/>
            <ac:spMk id="2" creationId="{9A0884BA-A540-02A8-71A2-BD5D66BC536D}"/>
          </ac:spMkLst>
        </pc:spChg>
        <pc:spChg chg="add mod">
          <ac:chgData name="Chris Nichols" userId="3290822f-16bf-4f89-af3a-766a858288ac" providerId="ADAL" clId="{394CD3DD-7794-40B8-82A5-8CEC4E0C39A6}" dt="2025-11-21T04:49:07.181" v="89" actId="1076"/>
          <ac:spMkLst>
            <pc:docMk/>
            <pc:sldMk cId="687182041" sldId="3729"/>
            <ac:spMk id="3" creationId="{91411CA5-5D75-7A1A-4719-F0860193CA6B}"/>
          </ac:spMkLst>
        </pc:spChg>
        <pc:spChg chg="del">
          <ac:chgData name="Chris Nichols" userId="3290822f-16bf-4f89-af3a-766a858288ac" providerId="ADAL" clId="{394CD3DD-7794-40B8-82A5-8CEC4E0C39A6}" dt="2025-11-21T04:47:01.611" v="51" actId="478"/>
          <ac:spMkLst>
            <pc:docMk/>
            <pc:sldMk cId="687182041" sldId="3729"/>
            <ac:spMk id="6" creationId="{5802E33C-4E40-3511-9F6F-0632D59F148D}"/>
          </ac:spMkLst>
        </pc:spChg>
        <pc:spChg chg="del">
          <ac:chgData name="Chris Nichols" userId="3290822f-16bf-4f89-af3a-766a858288ac" providerId="ADAL" clId="{394CD3DD-7794-40B8-82A5-8CEC4E0C39A6}" dt="2025-11-21T04:47:01.611" v="51" actId="478"/>
          <ac:spMkLst>
            <pc:docMk/>
            <pc:sldMk cId="687182041" sldId="3729"/>
            <ac:spMk id="7" creationId="{01F67875-DE8C-379C-693D-540933FFE3B3}"/>
          </ac:spMkLst>
        </pc:spChg>
        <pc:spChg chg="add mod">
          <ac:chgData name="Chris Nichols" userId="3290822f-16bf-4f89-af3a-766a858288ac" providerId="ADAL" clId="{394CD3DD-7794-40B8-82A5-8CEC4E0C39A6}" dt="2025-11-21T04:55:57.772" v="332" actId="1076"/>
          <ac:spMkLst>
            <pc:docMk/>
            <pc:sldMk cId="687182041" sldId="3729"/>
            <ac:spMk id="11" creationId="{809BFFD5-4595-DE3E-2867-10501F65904F}"/>
          </ac:spMkLst>
        </pc:spChg>
        <pc:spChg chg="add mod">
          <ac:chgData name="Chris Nichols" userId="3290822f-16bf-4f89-af3a-766a858288ac" providerId="ADAL" clId="{394CD3DD-7794-40B8-82A5-8CEC4E0C39A6}" dt="2025-11-21T04:55:53.554" v="331" actId="1076"/>
          <ac:spMkLst>
            <pc:docMk/>
            <pc:sldMk cId="687182041" sldId="3729"/>
            <ac:spMk id="14" creationId="{68283E3F-D30A-BADB-6BCF-5288E269D552}"/>
          </ac:spMkLst>
        </pc:spChg>
        <pc:spChg chg="add mod">
          <ac:chgData name="Chris Nichols" userId="3290822f-16bf-4f89-af3a-766a858288ac" providerId="ADAL" clId="{394CD3DD-7794-40B8-82A5-8CEC4E0C39A6}" dt="2025-11-21T04:55:40.236" v="329" actId="1076"/>
          <ac:spMkLst>
            <pc:docMk/>
            <pc:sldMk cId="687182041" sldId="3729"/>
            <ac:spMk id="16" creationId="{06DCDBA2-92D6-05D5-C406-81D2A166F1C1}"/>
          </ac:spMkLst>
        </pc:spChg>
        <pc:spChg chg="add mod">
          <ac:chgData name="Chris Nichols" userId="3290822f-16bf-4f89-af3a-766a858288ac" providerId="ADAL" clId="{394CD3DD-7794-40B8-82A5-8CEC4E0C39A6}" dt="2025-11-21T04:55:23.077" v="327" actId="1037"/>
          <ac:spMkLst>
            <pc:docMk/>
            <pc:sldMk cId="687182041" sldId="3729"/>
            <ac:spMk id="18" creationId="{1F4302A6-E058-5DE7-D651-EC5A3F891E91}"/>
          </ac:spMkLst>
        </pc:spChg>
        <pc:spChg chg="add mod">
          <ac:chgData name="Chris Nichols" userId="3290822f-16bf-4f89-af3a-766a858288ac" providerId="ADAL" clId="{394CD3DD-7794-40B8-82A5-8CEC4E0C39A6}" dt="2025-11-21T04:56:30.033" v="351" actId="20577"/>
          <ac:spMkLst>
            <pc:docMk/>
            <pc:sldMk cId="687182041" sldId="3729"/>
            <ac:spMk id="21" creationId="{3AA2A2A0-663A-DA40-2078-328F3848CE7C}"/>
          </ac:spMkLst>
        </pc:spChg>
        <pc:spChg chg="add mod">
          <ac:chgData name="Chris Nichols" userId="3290822f-16bf-4f89-af3a-766a858288ac" providerId="ADAL" clId="{394CD3DD-7794-40B8-82A5-8CEC4E0C39A6}" dt="2025-11-21T04:56:36.376" v="360" actId="20577"/>
          <ac:spMkLst>
            <pc:docMk/>
            <pc:sldMk cId="687182041" sldId="3729"/>
            <ac:spMk id="22" creationId="{D0C74384-C02F-BEA4-BE39-2AB9ADDA6E74}"/>
          </ac:spMkLst>
        </pc:spChg>
        <pc:spChg chg="add mod">
          <ac:chgData name="Chris Nichols" userId="3290822f-16bf-4f89-af3a-766a858288ac" providerId="ADAL" clId="{394CD3DD-7794-40B8-82A5-8CEC4E0C39A6}" dt="2025-11-21T04:56:45.216" v="375" actId="20577"/>
          <ac:spMkLst>
            <pc:docMk/>
            <pc:sldMk cId="687182041" sldId="3729"/>
            <ac:spMk id="23" creationId="{3E33968D-2689-B89B-0F1A-905E8523CD22}"/>
          </ac:spMkLst>
        </pc:spChg>
        <pc:spChg chg="add mod">
          <ac:chgData name="Chris Nichols" userId="3290822f-16bf-4f89-af3a-766a858288ac" providerId="ADAL" clId="{394CD3DD-7794-40B8-82A5-8CEC4E0C39A6}" dt="2025-11-21T04:56:54.069" v="394" actId="20577"/>
          <ac:spMkLst>
            <pc:docMk/>
            <pc:sldMk cId="687182041" sldId="3729"/>
            <ac:spMk id="24" creationId="{5B954697-1019-B04F-1260-5E9E9C11C0C5}"/>
          </ac:spMkLst>
        </pc:spChg>
        <pc:spChg chg="add mod">
          <ac:chgData name="Chris Nichols" userId="3290822f-16bf-4f89-af3a-766a858288ac" providerId="ADAL" clId="{394CD3DD-7794-40B8-82A5-8CEC4E0C39A6}" dt="2025-11-21T05:08:00.524" v="640" actId="1037"/>
          <ac:spMkLst>
            <pc:docMk/>
            <pc:sldMk cId="687182041" sldId="3729"/>
            <ac:spMk id="42" creationId="{176B660C-A319-C67B-4CD4-9073F0667695}"/>
          </ac:spMkLst>
        </pc:spChg>
        <pc:spChg chg="add mod">
          <ac:chgData name="Chris Nichols" userId="3290822f-16bf-4f89-af3a-766a858288ac" providerId="ADAL" clId="{394CD3DD-7794-40B8-82A5-8CEC4E0C39A6}" dt="2025-11-21T05:08:00.524" v="640" actId="1037"/>
          <ac:spMkLst>
            <pc:docMk/>
            <pc:sldMk cId="687182041" sldId="3729"/>
            <ac:spMk id="43" creationId="{785C8718-F772-8399-8656-6F9818D477D6}"/>
          </ac:spMkLst>
        </pc:spChg>
        <pc:spChg chg="add mod">
          <ac:chgData name="Chris Nichols" userId="3290822f-16bf-4f89-af3a-766a858288ac" providerId="ADAL" clId="{394CD3DD-7794-40B8-82A5-8CEC4E0C39A6}" dt="2025-11-21T05:08:00.524" v="640" actId="1037"/>
          <ac:spMkLst>
            <pc:docMk/>
            <pc:sldMk cId="687182041" sldId="3729"/>
            <ac:spMk id="44" creationId="{A822B14F-4879-D0C3-7001-1F007CC40BB0}"/>
          </ac:spMkLst>
        </pc:spChg>
        <pc:spChg chg="add mod">
          <ac:chgData name="Chris Nichols" userId="3290822f-16bf-4f89-af3a-766a858288ac" providerId="ADAL" clId="{394CD3DD-7794-40B8-82A5-8CEC4E0C39A6}" dt="2025-11-21T05:08:15.954" v="712" actId="1038"/>
          <ac:spMkLst>
            <pc:docMk/>
            <pc:sldMk cId="687182041" sldId="3729"/>
            <ac:spMk id="45" creationId="{D0164D5C-3AAE-EAE1-20DB-FF75AF4BE5BB}"/>
          </ac:spMkLst>
        </pc:spChg>
        <pc:spChg chg="add mod">
          <ac:chgData name="Chris Nichols" userId="3290822f-16bf-4f89-af3a-766a858288ac" providerId="ADAL" clId="{394CD3DD-7794-40B8-82A5-8CEC4E0C39A6}" dt="2025-11-21T05:08:15.954" v="712" actId="1038"/>
          <ac:spMkLst>
            <pc:docMk/>
            <pc:sldMk cId="687182041" sldId="3729"/>
            <ac:spMk id="46" creationId="{B2F9CE2B-1719-3939-E6B7-2774549ED7DA}"/>
          </ac:spMkLst>
        </pc:spChg>
        <pc:spChg chg="add mod">
          <ac:chgData name="Chris Nichols" userId="3290822f-16bf-4f89-af3a-766a858288ac" providerId="ADAL" clId="{394CD3DD-7794-40B8-82A5-8CEC4E0C39A6}" dt="2025-11-21T05:08:15.954" v="712" actId="1038"/>
          <ac:spMkLst>
            <pc:docMk/>
            <pc:sldMk cId="687182041" sldId="3729"/>
            <ac:spMk id="47" creationId="{5EDF176A-30BF-44A6-ECA8-518AC1E8FBDE}"/>
          </ac:spMkLst>
        </pc:spChg>
        <pc:spChg chg="add mod">
          <ac:chgData name="Chris Nichols" userId="3290822f-16bf-4f89-af3a-766a858288ac" providerId="ADAL" clId="{394CD3DD-7794-40B8-82A5-8CEC4E0C39A6}" dt="2025-11-21T05:08:28.371" v="786" actId="1037"/>
          <ac:spMkLst>
            <pc:docMk/>
            <pc:sldMk cId="687182041" sldId="3729"/>
            <ac:spMk id="48" creationId="{2E25FEA7-FA9C-C810-540A-972F78D38396}"/>
          </ac:spMkLst>
        </pc:spChg>
        <pc:spChg chg="add mod">
          <ac:chgData name="Chris Nichols" userId="3290822f-16bf-4f89-af3a-766a858288ac" providerId="ADAL" clId="{394CD3DD-7794-40B8-82A5-8CEC4E0C39A6}" dt="2025-11-21T05:08:28.371" v="786" actId="1037"/>
          <ac:spMkLst>
            <pc:docMk/>
            <pc:sldMk cId="687182041" sldId="3729"/>
            <ac:spMk id="49" creationId="{8FCA0B67-DCA8-CFA0-9B17-88A28BD9FA82}"/>
          </ac:spMkLst>
        </pc:spChg>
        <pc:spChg chg="add mod">
          <ac:chgData name="Chris Nichols" userId="3290822f-16bf-4f89-af3a-766a858288ac" providerId="ADAL" clId="{394CD3DD-7794-40B8-82A5-8CEC4E0C39A6}" dt="2025-11-21T05:08:28.371" v="786" actId="1037"/>
          <ac:spMkLst>
            <pc:docMk/>
            <pc:sldMk cId="687182041" sldId="3729"/>
            <ac:spMk id="50" creationId="{F8631231-15F2-8D6F-C92E-D1746D6EA2A9}"/>
          </ac:spMkLst>
        </pc:spChg>
        <pc:spChg chg="add mod">
          <ac:chgData name="Chris Nichols" userId="3290822f-16bf-4f89-af3a-766a858288ac" providerId="ADAL" clId="{394CD3DD-7794-40B8-82A5-8CEC4E0C39A6}" dt="2025-11-21T05:10:51.219" v="976" actId="1076"/>
          <ac:spMkLst>
            <pc:docMk/>
            <pc:sldMk cId="687182041" sldId="3729"/>
            <ac:spMk id="51" creationId="{A0CE417E-180B-811D-BE31-95426AA83256}"/>
          </ac:spMkLst>
        </pc:spChg>
        <pc:spChg chg="add mod">
          <ac:chgData name="Chris Nichols" userId="3290822f-16bf-4f89-af3a-766a858288ac" providerId="ADAL" clId="{394CD3DD-7794-40B8-82A5-8CEC4E0C39A6}" dt="2025-11-21T05:10:45.766" v="975" actId="1076"/>
          <ac:spMkLst>
            <pc:docMk/>
            <pc:sldMk cId="687182041" sldId="3729"/>
            <ac:spMk id="52" creationId="{994BBF9F-E3BA-A233-04A0-12123ACF2CDD}"/>
          </ac:spMkLst>
        </pc:spChg>
        <pc:spChg chg="add del mod">
          <ac:chgData name="Chris Nichols" userId="3290822f-16bf-4f89-af3a-766a858288ac" providerId="ADAL" clId="{394CD3DD-7794-40B8-82A5-8CEC4E0C39A6}" dt="2025-11-21T05:08:55.050" v="906" actId="478"/>
          <ac:spMkLst>
            <pc:docMk/>
            <pc:sldMk cId="687182041" sldId="3729"/>
            <ac:spMk id="53" creationId="{56C26873-09CB-56F5-0B50-A0663A102917}"/>
          </ac:spMkLst>
        </pc:spChg>
        <pc:spChg chg="add mod">
          <ac:chgData name="Chris Nichols" userId="3290822f-16bf-4f89-af3a-766a858288ac" providerId="ADAL" clId="{394CD3DD-7794-40B8-82A5-8CEC4E0C39A6}" dt="2025-11-21T05:09:32.586" v="910" actId="1076"/>
          <ac:spMkLst>
            <pc:docMk/>
            <pc:sldMk cId="687182041" sldId="3729"/>
            <ac:spMk id="55" creationId="{F7069FD8-DA55-4809-FD3A-08F026E18B40}"/>
          </ac:spMkLst>
        </pc:spChg>
        <pc:spChg chg="add mod">
          <ac:chgData name="Chris Nichols" userId="3290822f-16bf-4f89-af3a-766a858288ac" providerId="ADAL" clId="{394CD3DD-7794-40B8-82A5-8CEC4E0C39A6}" dt="2025-11-21T05:09:39.525" v="911" actId="1076"/>
          <ac:spMkLst>
            <pc:docMk/>
            <pc:sldMk cId="687182041" sldId="3729"/>
            <ac:spMk id="56" creationId="{632C3A23-FF0F-881E-7CB7-E8CC3B56EC53}"/>
          </ac:spMkLst>
        </pc:spChg>
        <pc:spChg chg="add mod">
          <ac:chgData name="Chris Nichols" userId="3290822f-16bf-4f89-af3a-766a858288ac" providerId="ADAL" clId="{394CD3DD-7794-40B8-82A5-8CEC4E0C39A6}" dt="2025-11-21T05:10:04.168" v="968" actId="1076"/>
          <ac:spMkLst>
            <pc:docMk/>
            <pc:sldMk cId="687182041" sldId="3729"/>
            <ac:spMk id="57" creationId="{ECDC1B3F-508B-5ABB-40F9-69E3EEBF7772}"/>
          </ac:spMkLst>
        </pc:spChg>
        <pc:spChg chg="add mod">
          <ac:chgData name="Chris Nichols" userId="3290822f-16bf-4f89-af3a-766a858288ac" providerId="ADAL" clId="{394CD3DD-7794-40B8-82A5-8CEC4E0C39A6}" dt="2025-11-21T05:09:58.898" v="967" actId="1038"/>
          <ac:spMkLst>
            <pc:docMk/>
            <pc:sldMk cId="687182041" sldId="3729"/>
            <ac:spMk id="58" creationId="{E756CE16-6D95-E200-96F6-93D278B9F374}"/>
          </ac:spMkLst>
        </pc:spChg>
        <pc:spChg chg="add mod">
          <ac:chgData name="Chris Nichols" userId="3290822f-16bf-4f89-af3a-766a858288ac" providerId="ADAL" clId="{394CD3DD-7794-40B8-82A5-8CEC4E0C39A6}" dt="2025-11-21T05:09:58.898" v="967" actId="1038"/>
          <ac:spMkLst>
            <pc:docMk/>
            <pc:sldMk cId="687182041" sldId="3729"/>
            <ac:spMk id="59" creationId="{8F0808D2-8138-D035-5C41-5818B385E503}"/>
          </ac:spMkLst>
        </pc:spChg>
        <pc:spChg chg="add mod">
          <ac:chgData name="Chris Nichols" userId="3290822f-16bf-4f89-af3a-766a858288ac" providerId="ADAL" clId="{394CD3DD-7794-40B8-82A5-8CEC4E0C39A6}" dt="2025-11-21T05:10:07.816" v="969" actId="1076"/>
          <ac:spMkLst>
            <pc:docMk/>
            <pc:sldMk cId="687182041" sldId="3729"/>
            <ac:spMk id="60" creationId="{65E05E6D-DE14-86DF-38A0-F112592F10BE}"/>
          </ac:spMkLst>
        </pc:spChg>
        <pc:spChg chg="add mod">
          <ac:chgData name="Chris Nichols" userId="3290822f-16bf-4f89-af3a-766a858288ac" providerId="ADAL" clId="{394CD3DD-7794-40B8-82A5-8CEC4E0C39A6}" dt="2025-11-21T05:10:20.467" v="971" actId="1076"/>
          <ac:spMkLst>
            <pc:docMk/>
            <pc:sldMk cId="687182041" sldId="3729"/>
            <ac:spMk id="61" creationId="{C74A48AF-75ED-3D5C-FAEB-DBAA46A00AC6}"/>
          </ac:spMkLst>
        </pc:spChg>
        <pc:spChg chg="add mod">
          <ac:chgData name="Chris Nichols" userId="3290822f-16bf-4f89-af3a-766a858288ac" providerId="ADAL" clId="{394CD3DD-7794-40B8-82A5-8CEC4E0C39A6}" dt="2025-11-21T05:10:20.467" v="971" actId="1076"/>
          <ac:spMkLst>
            <pc:docMk/>
            <pc:sldMk cId="687182041" sldId="3729"/>
            <ac:spMk id="62" creationId="{E8741F09-97DF-44DC-3130-97BE05E6341C}"/>
          </ac:spMkLst>
        </pc:spChg>
        <pc:spChg chg="add mod">
          <ac:chgData name="Chris Nichols" userId="3290822f-16bf-4f89-af3a-766a858288ac" providerId="ADAL" clId="{394CD3DD-7794-40B8-82A5-8CEC4E0C39A6}" dt="2025-11-21T05:10:20.467" v="971" actId="1076"/>
          <ac:spMkLst>
            <pc:docMk/>
            <pc:sldMk cId="687182041" sldId="3729"/>
            <ac:spMk id="63" creationId="{7B368FFB-164E-28F5-14C2-F441E6BFE57F}"/>
          </ac:spMkLst>
        </pc:spChg>
        <pc:spChg chg="add mod">
          <ac:chgData name="Chris Nichols" userId="3290822f-16bf-4f89-af3a-766a858288ac" providerId="ADAL" clId="{394CD3DD-7794-40B8-82A5-8CEC4E0C39A6}" dt="2025-11-21T05:10:26.029" v="973" actId="1076"/>
          <ac:spMkLst>
            <pc:docMk/>
            <pc:sldMk cId="687182041" sldId="3729"/>
            <ac:spMk id="1024" creationId="{4B73B36F-951F-F3E3-3487-9A7336930FE1}"/>
          </ac:spMkLst>
        </pc:spChg>
        <pc:spChg chg="add mod">
          <ac:chgData name="Chris Nichols" userId="3290822f-16bf-4f89-af3a-766a858288ac" providerId="ADAL" clId="{394CD3DD-7794-40B8-82A5-8CEC4E0C39A6}" dt="2025-11-21T05:10:57.595" v="977" actId="1076"/>
          <ac:spMkLst>
            <pc:docMk/>
            <pc:sldMk cId="687182041" sldId="3729"/>
            <ac:spMk id="1025" creationId="{95AB5431-980B-C2B0-59B8-39E95EBD49DF}"/>
          </ac:spMkLst>
        </pc:spChg>
        <pc:spChg chg="add del mod">
          <ac:chgData name="Chris Nichols" userId="3290822f-16bf-4f89-af3a-766a858288ac" providerId="ADAL" clId="{394CD3DD-7794-40B8-82A5-8CEC4E0C39A6}" dt="2025-11-21T05:10:31.563" v="974" actId="478"/>
          <ac:spMkLst>
            <pc:docMk/>
            <pc:sldMk cId="687182041" sldId="3729"/>
            <ac:spMk id="1027" creationId="{E4D32E2E-0B89-8F0E-D0FE-BBA97538FAB8}"/>
          </ac:spMkLst>
        </pc:spChg>
        <pc:picChg chg="del">
          <ac:chgData name="Chris Nichols" userId="3290822f-16bf-4f89-af3a-766a858288ac" providerId="ADAL" clId="{394CD3DD-7794-40B8-82A5-8CEC4E0C39A6}" dt="2025-11-21T04:46:58.403" v="50" actId="478"/>
          <ac:picMkLst>
            <pc:docMk/>
            <pc:sldMk cId="687182041" sldId="3729"/>
            <ac:picMk id="5" creationId="{3E057795-AA25-3C77-D115-DCBD44AC65E0}"/>
          </ac:picMkLst>
        </pc:picChg>
        <pc:picChg chg="add mod">
          <ac:chgData name="Chris Nichols" userId="3290822f-16bf-4f89-af3a-766a858288ac" providerId="ADAL" clId="{394CD3DD-7794-40B8-82A5-8CEC4E0C39A6}" dt="2025-11-21T05:08:52.583" v="905" actId="1076"/>
          <ac:picMkLst>
            <pc:docMk/>
            <pc:sldMk cId="687182041" sldId="3729"/>
            <ac:picMk id="1026" creationId="{54ACF8CB-0E2D-520F-5A51-65C78CFC885C}"/>
          </ac:picMkLst>
        </pc:picChg>
        <pc:picChg chg="add mod">
          <ac:chgData name="Chris Nichols" userId="3290822f-16bf-4f89-af3a-766a858288ac" providerId="ADAL" clId="{394CD3DD-7794-40B8-82A5-8CEC4E0C39A6}" dt="2025-11-21T04:48:06.325" v="61" actId="1076"/>
          <ac:picMkLst>
            <pc:docMk/>
            <pc:sldMk cId="687182041" sldId="3729"/>
            <ac:picMk id="1028" creationId="{7DC2EF42-ECEF-5FA7-D54C-09AC11732AC9}"/>
          </ac:picMkLst>
        </pc:picChg>
        <pc:picChg chg="add del">
          <ac:chgData name="Chris Nichols" userId="3290822f-16bf-4f89-af3a-766a858288ac" providerId="ADAL" clId="{394CD3DD-7794-40B8-82A5-8CEC4E0C39A6}" dt="2025-11-21T04:50:42.807" v="147" actId="478"/>
          <ac:picMkLst>
            <pc:docMk/>
            <pc:sldMk cId="687182041" sldId="3729"/>
            <ac:picMk id="1030" creationId="{ABAF4B07-DDCA-6678-6D13-E1395F39C5FD}"/>
          </ac:picMkLst>
        </pc:picChg>
        <pc:cxnChg chg="add mod">
          <ac:chgData name="Chris Nichols" userId="3290822f-16bf-4f89-af3a-766a858288ac" providerId="ADAL" clId="{394CD3DD-7794-40B8-82A5-8CEC4E0C39A6}" dt="2025-11-21T05:08:52.583" v="905" actId="1076"/>
          <ac:cxnSpMkLst>
            <pc:docMk/>
            <pc:sldMk cId="687182041" sldId="3729"/>
            <ac:cxnSpMk id="8" creationId="{90BFF20D-BBBA-D408-58B3-DDF3F0C56F93}"/>
          </ac:cxnSpMkLst>
        </pc:cxnChg>
        <pc:cxnChg chg="add mod">
          <ac:chgData name="Chris Nichols" userId="3290822f-16bf-4f89-af3a-766a858288ac" providerId="ADAL" clId="{394CD3DD-7794-40B8-82A5-8CEC4E0C39A6}" dt="2025-11-21T04:57:04.656" v="395" actId="14100"/>
          <ac:cxnSpMkLst>
            <pc:docMk/>
            <pc:sldMk cId="687182041" sldId="3729"/>
            <ac:cxnSpMk id="13" creationId="{5E8F1DB9-AB78-3A03-B387-FAD021DFFC17}"/>
          </ac:cxnSpMkLst>
        </pc:cxnChg>
        <pc:cxnChg chg="add mod">
          <ac:chgData name="Chris Nichols" userId="3290822f-16bf-4f89-af3a-766a858288ac" providerId="ADAL" clId="{394CD3DD-7794-40B8-82A5-8CEC4E0C39A6}" dt="2025-11-21T04:58:27.777" v="407" actId="14100"/>
          <ac:cxnSpMkLst>
            <pc:docMk/>
            <pc:sldMk cId="687182041" sldId="3729"/>
            <ac:cxnSpMk id="15" creationId="{25B42D52-E9AB-87CD-D703-EB7A14D42F0F}"/>
          </ac:cxnSpMkLst>
        </pc:cxnChg>
        <pc:cxnChg chg="add mod">
          <ac:chgData name="Chris Nichols" userId="3290822f-16bf-4f89-af3a-766a858288ac" providerId="ADAL" clId="{394CD3DD-7794-40B8-82A5-8CEC4E0C39A6}" dt="2025-11-21T04:57:27.975" v="397" actId="14100"/>
          <ac:cxnSpMkLst>
            <pc:docMk/>
            <pc:sldMk cId="687182041" sldId="3729"/>
            <ac:cxnSpMk id="17" creationId="{37C4C92A-5AA9-91DA-F35A-8D086C7FE582}"/>
          </ac:cxnSpMkLst>
        </pc:cxnChg>
        <pc:cxnChg chg="add mod">
          <ac:chgData name="Chris Nichols" userId="3290822f-16bf-4f89-af3a-766a858288ac" providerId="ADAL" clId="{394CD3DD-7794-40B8-82A5-8CEC4E0C39A6}" dt="2025-11-21T04:57:13.875" v="396" actId="14100"/>
          <ac:cxnSpMkLst>
            <pc:docMk/>
            <pc:sldMk cId="687182041" sldId="3729"/>
            <ac:cxnSpMk id="19" creationId="{9036F527-DD79-9197-5E43-F2CFDC5843E5}"/>
          </ac:cxnSpMkLst>
        </pc:cxnChg>
        <pc:cxnChg chg="add mod">
          <ac:chgData name="Chris Nichols" userId="3290822f-16bf-4f89-af3a-766a858288ac" providerId="ADAL" clId="{394CD3DD-7794-40B8-82A5-8CEC4E0C39A6}" dt="2025-11-21T04:57:45.426" v="400" actId="14100"/>
          <ac:cxnSpMkLst>
            <pc:docMk/>
            <pc:sldMk cId="687182041" sldId="3729"/>
            <ac:cxnSpMk id="28" creationId="{8F76480C-9975-36E4-D2EA-0D82EFB37273}"/>
          </ac:cxnSpMkLst>
        </pc:cxnChg>
        <pc:cxnChg chg="add mod">
          <ac:chgData name="Chris Nichols" userId="3290822f-16bf-4f89-af3a-766a858288ac" providerId="ADAL" clId="{394CD3DD-7794-40B8-82A5-8CEC4E0C39A6}" dt="2025-11-21T04:58:32.482" v="408" actId="14100"/>
          <ac:cxnSpMkLst>
            <pc:docMk/>
            <pc:sldMk cId="687182041" sldId="3729"/>
            <ac:cxnSpMk id="31" creationId="{9AF164FB-144D-E23A-C7DA-667B9787613A}"/>
          </ac:cxnSpMkLst>
        </pc:cxnChg>
        <pc:cxnChg chg="add mod">
          <ac:chgData name="Chris Nichols" userId="3290822f-16bf-4f89-af3a-766a858288ac" providerId="ADAL" clId="{394CD3DD-7794-40B8-82A5-8CEC4E0C39A6}" dt="2025-11-21T04:58:49.727" v="410" actId="1076"/>
          <ac:cxnSpMkLst>
            <pc:docMk/>
            <pc:sldMk cId="687182041" sldId="3729"/>
            <ac:cxnSpMk id="37" creationId="{FD16089B-DBF3-3E79-BD59-F82D209A4217}"/>
          </ac:cxnSpMkLst>
        </pc:cxnChg>
        <pc:cxnChg chg="add mod">
          <ac:chgData name="Chris Nichols" userId="3290822f-16bf-4f89-af3a-766a858288ac" providerId="ADAL" clId="{394CD3DD-7794-40B8-82A5-8CEC4E0C39A6}" dt="2025-11-21T04:59:14.194" v="415" actId="14100"/>
          <ac:cxnSpMkLst>
            <pc:docMk/>
            <pc:sldMk cId="687182041" sldId="3729"/>
            <ac:cxnSpMk id="38" creationId="{14B5D33F-840C-1E1A-CB27-E6A5C907DCFE}"/>
          </ac:cxnSpMkLst>
        </pc:cxnChg>
      </pc:sldChg>
      <pc:sldChg chg="addSp delSp modSp mod">
        <pc:chgData name="Chris Nichols" userId="3290822f-16bf-4f89-af3a-766a858288ac" providerId="ADAL" clId="{394CD3DD-7794-40B8-82A5-8CEC4E0C39A6}" dt="2025-11-21T05:00:08.069" v="445" actId="20577"/>
        <pc:sldMkLst>
          <pc:docMk/>
          <pc:sldMk cId="849590813" sldId="3730"/>
        </pc:sldMkLst>
        <pc:spChg chg="mod">
          <ac:chgData name="Chris Nichols" userId="3290822f-16bf-4f89-af3a-766a858288ac" providerId="ADAL" clId="{394CD3DD-7794-40B8-82A5-8CEC4E0C39A6}" dt="2025-11-21T05:00:08.069" v="445" actId="20577"/>
          <ac:spMkLst>
            <pc:docMk/>
            <pc:sldMk cId="849590813" sldId="3730"/>
            <ac:spMk id="2" creationId="{3E97D31D-E812-702E-9F73-936E4652A302}"/>
          </ac:spMkLst>
        </pc:spChg>
        <pc:spChg chg="add mod">
          <ac:chgData name="Chris Nichols" userId="3290822f-16bf-4f89-af3a-766a858288ac" providerId="ADAL" clId="{394CD3DD-7794-40B8-82A5-8CEC4E0C39A6}" dt="2025-11-21T05:00:00.450" v="419" actId="1076"/>
          <ac:spMkLst>
            <pc:docMk/>
            <pc:sldMk cId="849590813" sldId="3730"/>
            <ac:spMk id="3" creationId="{24A8EFB2-A0A0-8789-BCB7-B11EECBDA18D}"/>
          </ac:spMkLst>
        </pc:spChg>
        <pc:spChg chg="del">
          <ac:chgData name="Chris Nichols" userId="3290822f-16bf-4f89-af3a-766a858288ac" providerId="ADAL" clId="{394CD3DD-7794-40B8-82A5-8CEC4E0C39A6}" dt="2025-11-21T04:59:37.481" v="417" actId="478"/>
          <ac:spMkLst>
            <pc:docMk/>
            <pc:sldMk cId="849590813" sldId="3730"/>
            <ac:spMk id="6" creationId="{257CBFF7-A5F4-4864-5B26-6B4D4937BC1F}"/>
          </ac:spMkLst>
        </pc:spChg>
        <pc:spChg chg="del">
          <ac:chgData name="Chris Nichols" userId="3290822f-16bf-4f89-af3a-766a858288ac" providerId="ADAL" clId="{394CD3DD-7794-40B8-82A5-8CEC4E0C39A6}" dt="2025-11-21T04:59:37.481" v="417" actId="478"/>
          <ac:spMkLst>
            <pc:docMk/>
            <pc:sldMk cId="849590813" sldId="3730"/>
            <ac:spMk id="7" creationId="{A460B585-59E7-699B-D97A-243E9A91195B}"/>
          </ac:spMkLst>
        </pc:spChg>
        <pc:picChg chg="del">
          <ac:chgData name="Chris Nichols" userId="3290822f-16bf-4f89-af3a-766a858288ac" providerId="ADAL" clId="{394CD3DD-7794-40B8-82A5-8CEC4E0C39A6}" dt="2025-11-21T04:59:34.152" v="416" actId="478"/>
          <ac:picMkLst>
            <pc:docMk/>
            <pc:sldMk cId="849590813" sldId="3730"/>
            <ac:picMk id="4" creationId="{B39977FD-2AEC-18E4-267B-0C58CF2C133D}"/>
          </ac:picMkLst>
        </pc:picChg>
      </pc:sldChg>
      <pc:sldChg chg="del">
        <pc:chgData name="Chris Nichols" userId="3290822f-16bf-4f89-af3a-766a858288ac" providerId="ADAL" clId="{394CD3DD-7794-40B8-82A5-8CEC4E0C39A6}" dt="2025-11-21T04:45:59.613" v="21" actId="47"/>
        <pc:sldMkLst>
          <pc:docMk/>
          <pc:sldMk cId="1746467234" sldId="3731"/>
        </pc:sldMkLst>
      </pc:sldChg>
      <pc:sldChg chg="addSp delSp modSp mod">
        <pc:chgData name="Chris Nichols" userId="3290822f-16bf-4f89-af3a-766a858288ac" providerId="ADAL" clId="{394CD3DD-7794-40B8-82A5-8CEC4E0C39A6}" dt="2025-11-21T05:01:28.448" v="515"/>
        <pc:sldMkLst>
          <pc:docMk/>
          <pc:sldMk cId="507386766" sldId="3732"/>
        </pc:sldMkLst>
        <pc:spChg chg="mod">
          <ac:chgData name="Chris Nichols" userId="3290822f-16bf-4f89-af3a-766a858288ac" providerId="ADAL" clId="{394CD3DD-7794-40B8-82A5-8CEC4E0C39A6}" dt="2025-11-21T05:01:19.310" v="514" actId="20577"/>
          <ac:spMkLst>
            <pc:docMk/>
            <pc:sldMk cId="507386766" sldId="3732"/>
            <ac:spMk id="2" creationId="{A3793EEE-1228-D539-C63E-A7456CB40A96}"/>
          </ac:spMkLst>
        </pc:spChg>
        <pc:spChg chg="add mod">
          <ac:chgData name="Chris Nichols" userId="3290822f-16bf-4f89-af3a-766a858288ac" providerId="ADAL" clId="{394CD3DD-7794-40B8-82A5-8CEC4E0C39A6}" dt="2025-11-21T05:01:28.448" v="515"/>
          <ac:spMkLst>
            <pc:docMk/>
            <pc:sldMk cId="507386766" sldId="3732"/>
            <ac:spMk id="3" creationId="{5A6B8FC0-2E35-3863-B4C7-4DA0156D6BA8}"/>
          </ac:spMkLst>
        </pc:spChg>
        <pc:spChg chg="del">
          <ac:chgData name="Chris Nichols" userId="3290822f-16bf-4f89-af3a-766a858288ac" providerId="ADAL" clId="{394CD3DD-7794-40B8-82A5-8CEC4E0C39A6}" dt="2025-11-21T05:01:04.276" v="473" actId="478"/>
          <ac:spMkLst>
            <pc:docMk/>
            <pc:sldMk cId="507386766" sldId="3732"/>
            <ac:spMk id="6" creationId="{DB8364C7-6D13-8407-A97A-067C5C2AC292}"/>
          </ac:spMkLst>
        </pc:spChg>
        <pc:spChg chg="del">
          <ac:chgData name="Chris Nichols" userId="3290822f-16bf-4f89-af3a-766a858288ac" providerId="ADAL" clId="{394CD3DD-7794-40B8-82A5-8CEC4E0C39A6}" dt="2025-11-21T05:01:04.276" v="473" actId="478"/>
          <ac:spMkLst>
            <pc:docMk/>
            <pc:sldMk cId="507386766" sldId="3732"/>
            <ac:spMk id="7" creationId="{BACB040D-3EBB-E92A-C157-E52BF0DF9071}"/>
          </ac:spMkLst>
        </pc:spChg>
        <pc:picChg chg="del">
          <ac:chgData name="Chris Nichols" userId="3290822f-16bf-4f89-af3a-766a858288ac" providerId="ADAL" clId="{394CD3DD-7794-40B8-82A5-8CEC4E0C39A6}" dt="2025-11-21T05:01:01.590" v="472" actId="478"/>
          <ac:picMkLst>
            <pc:docMk/>
            <pc:sldMk cId="507386766" sldId="3732"/>
            <ac:picMk id="5" creationId="{8A243094-40C6-2090-DDFD-8F14EC395EB9}"/>
          </ac:picMkLst>
        </pc:picChg>
      </pc:sldChg>
      <pc:sldChg chg="del">
        <pc:chgData name="Chris Nichols" userId="3290822f-16bf-4f89-af3a-766a858288ac" providerId="ADAL" clId="{394CD3DD-7794-40B8-82A5-8CEC4E0C39A6}" dt="2025-11-21T05:03:51.014" v="594" actId="47"/>
        <pc:sldMkLst>
          <pc:docMk/>
          <pc:sldMk cId="393503207" sldId="3733"/>
        </pc:sldMkLst>
      </pc:sldChg>
      <pc:sldChg chg="del">
        <pc:chgData name="Chris Nichols" userId="3290822f-16bf-4f89-af3a-766a858288ac" providerId="ADAL" clId="{394CD3DD-7794-40B8-82A5-8CEC4E0C39A6}" dt="2025-11-21T05:03:51.014" v="594" actId="47"/>
        <pc:sldMkLst>
          <pc:docMk/>
          <pc:sldMk cId="3082423797" sldId="3734"/>
        </pc:sldMkLst>
      </pc:sldChg>
      <pc:sldChg chg="del">
        <pc:chgData name="Chris Nichols" userId="3290822f-16bf-4f89-af3a-766a858288ac" providerId="ADAL" clId="{394CD3DD-7794-40B8-82A5-8CEC4E0C39A6}" dt="2025-11-21T05:03:51.014" v="594" actId="47"/>
        <pc:sldMkLst>
          <pc:docMk/>
          <pc:sldMk cId="1554090076" sldId="3735"/>
        </pc:sldMkLst>
      </pc:sldChg>
      <pc:sldChg chg="del">
        <pc:chgData name="Chris Nichols" userId="3290822f-16bf-4f89-af3a-766a858288ac" providerId="ADAL" clId="{394CD3DD-7794-40B8-82A5-8CEC4E0C39A6}" dt="2025-11-21T05:03:51.014" v="594" actId="47"/>
        <pc:sldMkLst>
          <pc:docMk/>
          <pc:sldMk cId="1232072143" sldId="3736"/>
        </pc:sldMkLst>
      </pc:sldChg>
      <pc:sldChg chg="del">
        <pc:chgData name="Chris Nichols" userId="3290822f-16bf-4f89-af3a-766a858288ac" providerId="ADAL" clId="{394CD3DD-7794-40B8-82A5-8CEC4E0C39A6}" dt="2025-11-21T04:45:57.805" v="20" actId="47"/>
        <pc:sldMkLst>
          <pc:docMk/>
          <pc:sldMk cId="598635891" sldId="3737"/>
        </pc:sldMkLst>
      </pc:sldChg>
      <pc:sldChg chg="addSp delSp modSp mod">
        <pc:chgData name="Chris Nichols" userId="3290822f-16bf-4f89-af3a-766a858288ac" providerId="ADAL" clId="{394CD3DD-7794-40B8-82A5-8CEC4E0C39A6}" dt="2025-11-21T05:00:45.993" v="471" actId="1076"/>
        <pc:sldMkLst>
          <pc:docMk/>
          <pc:sldMk cId="262134219" sldId="3738"/>
        </pc:sldMkLst>
        <pc:spChg chg="mod">
          <ac:chgData name="Chris Nichols" userId="3290822f-16bf-4f89-af3a-766a858288ac" providerId="ADAL" clId="{394CD3DD-7794-40B8-82A5-8CEC4E0C39A6}" dt="2025-11-21T05:00:32.989" v="469" actId="20577"/>
          <ac:spMkLst>
            <pc:docMk/>
            <pc:sldMk cId="262134219" sldId="3738"/>
            <ac:spMk id="2" creationId="{D07D5931-8C92-D60B-2782-9AF2EF36D16E}"/>
          </ac:spMkLst>
        </pc:spChg>
        <pc:spChg chg="add mod">
          <ac:chgData name="Chris Nichols" userId="3290822f-16bf-4f89-af3a-766a858288ac" providerId="ADAL" clId="{394CD3DD-7794-40B8-82A5-8CEC4E0C39A6}" dt="2025-11-21T05:00:45.993" v="471" actId="1076"/>
          <ac:spMkLst>
            <pc:docMk/>
            <pc:sldMk cId="262134219" sldId="3738"/>
            <ac:spMk id="3" creationId="{C0D1A3E1-8FA5-7048-15A2-345518362222}"/>
          </ac:spMkLst>
        </pc:spChg>
        <pc:spChg chg="del">
          <ac:chgData name="Chris Nichols" userId="3290822f-16bf-4f89-af3a-766a858288ac" providerId="ADAL" clId="{394CD3DD-7794-40B8-82A5-8CEC4E0C39A6}" dt="2025-11-21T05:00:15.122" v="447" actId="478"/>
          <ac:spMkLst>
            <pc:docMk/>
            <pc:sldMk cId="262134219" sldId="3738"/>
            <ac:spMk id="6" creationId="{A12A703F-41F4-9866-18DD-4EE41D0CB019}"/>
          </ac:spMkLst>
        </pc:spChg>
        <pc:spChg chg="del">
          <ac:chgData name="Chris Nichols" userId="3290822f-16bf-4f89-af3a-766a858288ac" providerId="ADAL" clId="{394CD3DD-7794-40B8-82A5-8CEC4E0C39A6}" dt="2025-11-21T05:00:15.122" v="447" actId="478"/>
          <ac:spMkLst>
            <pc:docMk/>
            <pc:sldMk cId="262134219" sldId="3738"/>
            <ac:spMk id="7" creationId="{47A9CA59-D2C7-FE27-4419-2D8CB3E40ABC}"/>
          </ac:spMkLst>
        </pc:spChg>
        <pc:picChg chg="del">
          <ac:chgData name="Chris Nichols" userId="3290822f-16bf-4f89-af3a-766a858288ac" providerId="ADAL" clId="{394CD3DD-7794-40B8-82A5-8CEC4E0C39A6}" dt="2025-11-21T05:00:12.687" v="446" actId="478"/>
          <ac:picMkLst>
            <pc:docMk/>
            <pc:sldMk cId="262134219" sldId="3738"/>
            <ac:picMk id="5" creationId="{EA581E0D-6488-68DA-F20B-189A23D27C91}"/>
          </ac:picMkLst>
        </pc:picChg>
      </pc:sldChg>
      <pc:sldChg chg="del">
        <pc:chgData name="Chris Nichols" userId="3290822f-16bf-4f89-af3a-766a858288ac" providerId="ADAL" clId="{394CD3DD-7794-40B8-82A5-8CEC4E0C39A6}" dt="2025-11-21T04:45:51.263" v="2" actId="47"/>
        <pc:sldMkLst>
          <pc:docMk/>
          <pc:sldMk cId="3298513468" sldId="3739"/>
        </pc:sldMkLst>
      </pc:sldChg>
      <pc:sldChg chg="del">
        <pc:chgData name="Chris Nichols" userId="3290822f-16bf-4f89-af3a-766a858288ac" providerId="ADAL" clId="{394CD3DD-7794-40B8-82A5-8CEC4E0C39A6}" dt="2025-11-21T04:45:51.413" v="3" actId="47"/>
        <pc:sldMkLst>
          <pc:docMk/>
          <pc:sldMk cId="2992653496" sldId="3740"/>
        </pc:sldMkLst>
      </pc:sldChg>
      <pc:sldChg chg="del">
        <pc:chgData name="Chris Nichols" userId="3290822f-16bf-4f89-af3a-766a858288ac" providerId="ADAL" clId="{394CD3DD-7794-40B8-82A5-8CEC4E0C39A6}" dt="2025-11-21T04:45:51.575" v="4" actId="47"/>
        <pc:sldMkLst>
          <pc:docMk/>
          <pc:sldMk cId="469224245" sldId="3741"/>
        </pc:sldMkLst>
      </pc:sldChg>
      <pc:sldChg chg="delSp del mod">
        <pc:chgData name="Chris Nichols" userId="3290822f-16bf-4f89-af3a-766a858288ac" providerId="ADAL" clId="{394CD3DD-7794-40B8-82A5-8CEC4E0C39A6}" dt="2025-11-21T05:04:03.005" v="595" actId="47"/>
        <pc:sldMkLst>
          <pc:docMk/>
          <pc:sldMk cId="2925173895" sldId="3742"/>
        </pc:sldMkLst>
        <pc:picChg chg="del">
          <ac:chgData name="Chris Nichols" userId="3290822f-16bf-4f89-af3a-766a858288ac" providerId="ADAL" clId="{394CD3DD-7794-40B8-82A5-8CEC4E0C39A6}" dt="2025-11-21T04:46:33.852" v="49" actId="478"/>
          <ac:picMkLst>
            <pc:docMk/>
            <pc:sldMk cId="2925173895" sldId="3742"/>
            <ac:picMk id="6" creationId="{BFB0E17B-1D86-E8B9-1B00-AFE08611FB01}"/>
          </ac:picMkLst>
        </pc:picChg>
      </pc:sldChg>
      <pc:sldChg chg="del">
        <pc:chgData name="Chris Nichols" userId="3290822f-16bf-4f89-af3a-766a858288ac" providerId="ADAL" clId="{394CD3DD-7794-40B8-82A5-8CEC4E0C39A6}" dt="2025-11-21T04:45:51.733" v="5" actId="47"/>
        <pc:sldMkLst>
          <pc:docMk/>
          <pc:sldMk cId="4014586081" sldId="3743"/>
        </pc:sldMkLst>
      </pc:sldChg>
      <pc:sldChg chg="del">
        <pc:chgData name="Chris Nichols" userId="3290822f-16bf-4f89-af3a-766a858288ac" providerId="ADAL" clId="{394CD3DD-7794-40B8-82A5-8CEC4E0C39A6}" dt="2025-11-21T04:45:53.678" v="14" actId="47"/>
        <pc:sldMkLst>
          <pc:docMk/>
          <pc:sldMk cId="3982452302" sldId="3744"/>
        </pc:sldMkLst>
      </pc:sldChg>
      <pc:sldChg chg="del">
        <pc:chgData name="Chris Nichols" userId="3290822f-16bf-4f89-af3a-766a858288ac" providerId="ADAL" clId="{394CD3DD-7794-40B8-82A5-8CEC4E0C39A6}" dt="2025-11-21T05:03:51.014" v="594" actId="47"/>
        <pc:sldMkLst>
          <pc:docMk/>
          <pc:sldMk cId="2572909437" sldId="3745"/>
        </pc:sldMkLst>
      </pc:sldChg>
      <pc:sldChg chg="del">
        <pc:chgData name="Chris Nichols" userId="3290822f-16bf-4f89-af3a-766a858288ac" providerId="ADAL" clId="{394CD3DD-7794-40B8-82A5-8CEC4E0C39A6}" dt="2025-11-21T04:45:51.060" v="1" actId="47"/>
        <pc:sldMkLst>
          <pc:docMk/>
          <pc:sldMk cId="1655575246" sldId="3746"/>
        </pc:sldMkLst>
      </pc:sldChg>
      <pc:sldChg chg="del">
        <pc:chgData name="Chris Nichols" userId="3290822f-16bf-4f89-af3a-766a858288ac" providerId="ADAL" clId="{394CD3DD-7794-40B8-82A5-8CEC4E0C39A6}" dt="2025-11-21T04:45:53.349" v="12" actId="47"/>
        <pc:sldMkLst>
          <pc:docMk/>
          <pc:sldMk cId="1369300284" sldId="3747"/>
        </pc:sldMkLst>
      </pc:sldChg>
      <pc:sldChg chg="del">
        <pc:chgData name="Chris Nichols" userId="3290822f-16bf-4f89-af3a-766a858288ac" providerId="ADAL" clId="{394CD3DD-7794-40B8-82A5-8CEC4E0C39A6}" dt="2025-11-21T05:03:51.014" v="594" actId="47"/>
        <pc:sldMkLst>
          <pc:docMk/>
          <pc:sldMk cId="1295723905" sldId="2147472239"/>
        </pc:sldMkLst>
      </pc:sldChg>
      <pc:sldChg chg="del">
        <pc:chgData name="Chris Nichols" userId="3290822f-16bf-4f89-af3a-766a858288ac" providerId="ADAL" clId="{394CD3DD-7794-40B8-82A5-8CEC4E0C39A6}" dt="2025-11-21T05:03:51.014" v="594" actId="47"/>
        <pc:sldMkLst>
          <pc:docMk/>
          <pc:sldMk cId="1432218474" sldId="2147472244"/>
        </pc:sldMkLst>
      </pc:sldChg>
      <pc:sldChg chg="del">
        <pc:chgData name="Chris Nichols" userId="3290822f-16bf-4f89-af3a-766a858288ac" providerId="ADAL" clId="{394CD3DD-7794-40B8-82A5-8CEC4E0C39A6}" dt="2025-11-21T05:03:51.014" v="594" actId="47"/>
        <pc:sldMkLst>
          <pc:docMk/>
          <pc:sldMk cId="1992159570" sldId="2147472246"/>
        </pc:sldMkLst>
      </pc:sldChg>
      <pc:sldChg chg="del">
        <pc:chgData name="Chris Nichols" userId="3290822f-16bf-4f89-af3a-766a858288ac" providerId="ADAL" clId="{394CD3DD-7794-40B8-82A5-8CEC4E0C39A6}" dt="2025-11-21T05:03:51.014" v="594" actId="47"/>
        <pc:sldMkLst>
          <pc:docMk/>
          <pc:sldMk cId="1702453835" sldId="2147472266"/>
        </pc:sldMkLst>
      </pc:sldChg>
      <pc:sldChg chg="del">
        <pc:chgData name="Chris Nichols" userId="3290822f-16bf-4f89-af3a-766a858288ac" providerId="ADAL" clId="{394CD3DD-7794-40B8-82A5-8CEC4E0C39A6}" dt="2025-11-21T05:03:51.014" v="594" actId="47"/>
        <pc:sldMkLst>
          <pc:docMk/>
          <pc:sldMk cId="1258749118" sldId="2147472268"/>
        </pc:sldMkLst>
      </pc:sldChg>
      <pc:sldChg chg="del">
        <pc:chgData name="Chris Nichols" userId="3290822f-16bf-4f89-af3a-766a858288ac" providerId="ADAL" clId="{394CD3DD-7794-40B8-82A5-8CEC4E0C39A6}" dt="2025-11-21T05:03:51.014" v="594" actId="47"/>
        <pc:sldMkLst>
          <pc:docMk/>
          <pc:sldMk cId="224850259" sldId="2147472269"/>
        </pc:sldMkLst>
      </pc:sldChg>
      <pc:sldChg chg="del">
        <pc:chgData name="Chris Nichols" userId="3290822f-16bf-4f89-af3a-766a858288ac" providerId="ADAL" clId="{394CD3DD-7794-40B8-82A5-8CEC4E0C39A6}" dt="2025-11-21T05:03:51.014" v="594" actId="47"/>
        <pc:sldMkLst>
          <pc:docMk/>
          <pc:sldMk cId="3289304047" sldId="2147472270"/>
        </pc:sldMkLst>
      </pc:sldChg>
      <pc:sldChg chg="del">
        <pc:chgData name="Chris Nichols" userId="3290822f-16bf-4f89-af3a-766a858288ac" providerId="ADAL" clId="{394CD3DD-7794-40B8-82A5-8CEC4E0C39A6}" dt="2025-11-21T05:03:51.014" v="594" actId="47"/>
        <pc:sldMkLst>
          <pc:docMk/>
          <pc:sldMk cId="1087511968" sldId="2147472271"/>
        </pc:sldMkLst>
      </pc:sldChg>
      <pc:sldChg chg="addSp delSp modSp add mod">
        <pc:chgData name="Chris Nichols" userId="3290822f-16bf-4f89-af3a-766a858288ac" providerId="ADAL" clId="{394CD3DD-7794-40B8-82A5-8CEC4E0C39A6}" dt="2025-11-21T05:02:26.564" v="555" actId="20577"/>
        <pc:sldMkLst>
          <pc:docMk/>
          <pc:sldMk cId="2058431710" sldId="2147472272"/>
        </pc:sldMkLst>
        <pc:spChg chg="mod">
          <ac:chgData name="Chris Nichols" userId="3290822f-16bf-4f89-af3a-766a858288ac" providerId="ADAL" clId="{394CD3DD-7794-40B8-82A5-8CEC4E0C39A6}" dt="2025-11-21T05:02:26.564" v="555" actId="20577"/>
          <ac:spMkLst>
            <pc:docMk/>
            <pc:sldMk cId="2058431710" sldId="2147472272"/>
            <ac:spMk id="2" creationId="{6C6E2D32-C4E0-E316-6C6A-2925F19AD6BA}"/>
          </ac:spMkLst>
        </pc:spChg>
        <pc:spChg chg="del">
          <ac:chgData name="Chris Nichols" userId="3290822f-16bf-4f89-af3a-766a858288ac" providerId="ADAL" clId="{394CD3DD-7794-40B8-82A5-8CEC4E0C39A6}" dt="2025-11-21T05:01:38.571" v="517" actId="478"/>
          <ac:spMkLst>
            <pc:docMk/>
            <pc:sldMk cId="2058431710" sldId="2147472272"/>
            <ac:spMk id="3" creationId="{C5245071-9FE4-7B75-F49C-F107DA356CF5}"/>
          </ac:spMkLst>
        </pc:spChg>
        <pc:spChg chg="add del mod">
          <ac:chgData name="Chris Nichols" userId="3290822f-16bf-4f89-af3a-766a858288ac" providerId="ADAL" clId="{394CD3DD-7794-40B8-82A5-8CEC4E0C39A6}" dt="2025-11-21T05:01:56.255" v="520"/>
          <ac:spMkLst>
            <pc:docMk/>
            <pc:sldMk cId="2058431710" sldId="2147472272"/>
            <ac:spMk id="5" creationId="{9A8231A5-B165-D9A2-C606-CA8CD92EA11A}"/>
          </ac:spMkLst>
        </pc:spChg>
        <pc:spChg chg="add mod">
          <ac:chgData name="Chris Nichols" userId="3290822f-16bf-4f89-af3a-766a858288ac" providerId="ADAL" clId="{394CD3DD-7794-40B8-82A5-8CEC4E0C39A6}" dt="2025-11-21T05:02:17.948" v="530" actId="1076"/>
          <ac:spMkLst>
            <pc:docMk/>
            <pc:sldMk cId="2058431710" sldId="2147472272"/>
            <ac:spMk id="6" creationId="{47E6C989-3250-E3F1-4F14-27D0444041C1}"/>
          </ac:spMkLst>
        </pc:spChg>
        <pc:spChg chg="add del mod">
          <ac:chgData name="Chris Nichols" userId="3290822f-16bf-4f89-af3a-766a858288ac" providerId="ADAL" clId="{394CD3DD-7794-40B8-82A5-8CEC4E0C39A6}" dt="2025-11-21T05:02:08.318" v="528" actId="478"/>
          <ac:spMkLst>
            <pc:docMk/>
            <pc:sldMk cId="2058431710" sldId="2147472272"/>
            <ac:spMk id="7" creationId="{0951A4D6-6301-0383-D12B-E08BCE22BC36}"/>
          </ac:spMkLst>
        </pc:spChg>
        <pc:spChg chg="add del mod">
          <ac:chgData name="Chris Nichols" userId="3290822f-16bf-4f89-af3a-766a858288ac" providerId="ADAL" clId="{394CD3DD-7794-40B8-82A5-8CEC4E0C39A6}" dt="2025-11-21T05:02:00.728" v="524" actId="478"/>
          <ac:spMkLst>
            <pc:docMk/>
            <pc:sldMk cId="2058431710" sldId="2147472272"/>
            <ac:spMk id="8" creationId="{DE691D46-498C-F38B-263C-F7C4C5FD06F1}"/>
          </ac:spMkLst>
        </pc:spChg>
        <pc:spChg chg="add del mod">
          <ac:chgData name="Chris Nichols" userId="3290822f-16bf-4f89-af3a-766a858288ac" providerId="ADAL" clId="{394CD3DD-7794-40B8-82A5-8CEC4E0C39A6}" dt="2025-11-21T05:02:10.299" v="529" actId="478"/>
          <ac:spMkLst>
            <pc:docMk/>
            <pc:sldMk cId="2058431710" sldId="2147472272"/>
            <ac:spMk id="10" creationId="{593AE7C0-FE57-FB5B-E636-BFC1030312FD}"/>
          </ac:spMkLst>
        </pc:spChg>
      </pc:sldChg>
      <pc:sldChg chg="del">
        <pc:chgData name="Chris Nichols" userId="3290822f-16bf-4f89-af3a-766a858288ac" providerId="ADAL" clId="{394CD3DD-7794-40B8-82A5-8CEC4E0C39A6}" dt="2025-11-21T04:45:53.187" v="11" actId="47"/>
        <pc:sldMkLst>
          <pc:docMk/>
          <pc:sldMk cId="3318264772" sldId="2147472272"/>
        </pc:sldMkLst>
      </pc:sldChg>
      <pc:sldChg chg="addSp delSp modSp add del mod">
        <pc:chgData name="Chris Nichols" userId="3290822f-16bf-4f89-af3a-766a858288ac" providerId="ADAL" clId="{394CD3DD-7794-40B8-82A5-8CEC4E0C39A6}" dt="2025-11-21T05:03:51.014" v="594" actId="47"/>
        <pc:sldMkLst>
          <pc:docMk/>
          <pc:sldMk cId="2043900849" sldId="2147472273"/>
        </pc:sldMkLst>
        <pc:spChg chg="mod">
          <ac:chgData name="Chris Nichols" userId="3290822f-16bf-4f89-af3a-766a858288ac" providerId="ADAL" clId="{394CD3DD-7794-40B8-82A5-8CEC4E0C39A6}" dt="2025-11-21T05:03:15.317" v="593" actId="20577"/>
          <ac:spMkLst>
            <pc:docMk/>
            <pc:sldMk cId="2043900849" sldId="2147472273"/>
            <ac:spMk id="2" creationId="{7A7B4A55-7DFF-568A-74A4-E43E97C0E02C}"/>
          </ac:spMkLst>
        </pc:spChg>
        <pc:spChg chg="add mod">
          <ac:chgData name="Chris Nichols" userId="3290822f-16bf-4f89-af3a-766a858288ac" providerId="ADAL" clId="{394CD3DD-7794-40B8-82A5-8CEC4E0C39A6}" dt="2025-11-21T05:03:02.568" v="559" actId="1076"/>
          <ac:spMkLst>
            <pc:docMk/>
            <pc:sldMk cId="2043900849" sldId="2147472273"/>
            <ac:spMk id="3" creationId="{D88FD55F-4BA5-79EE-6D93-68185862224F}"/>
          </ac:spMkLst>
        </pc:spChg>
        <pc:spChg chg="del">
          <ac:chgData name="Chris Nichols" userId="3290822f-16bf-4f89-af3a-766a858288ac" providerId="ADAL" clId="{394CD3DD-7794-40B8-82A5-8CEC4E0C39A6}" dt="2025-11-21T05:02:43.308" v="557" actId="478"/>
          <ac:spMkLst>
            <pc:docMk/>
            <pc:sldMk cId="2043900849" sldId="2147472273"/>
            <ac:spMk id="6" creationId="{ADE6D3E8-4C3F-9F62-DCB1-0D24C46569F6}"/>
          </ac:spMkLst>
        </pc:spChg>
      </pc:sldChg>
      <pc:sldChg chg="addSp delSp modSp add mod">
        <pc:chgData name="Chris Nichols" userId="3290822f-16bf-4f89-af3a-766a858288ac" providerId="ADAL" clId="{394CD3DD-7794-40B8-82A5-8CEC4E0C39A6}" dt="2025-11-21T05:24:14.670" v="1022" actId="20577"/>
        <pc:sldMkLst>
          <pc:docMk/>
          <pc:sldMk cId="3735995494" sldId="2147472273"/>
        </pc:sldMkLst>
        <pc:spChg chg="mod">
          <ac:chgData name="Chris Nichols" userId="3290822f-16bf-4f89-af3a-766a858288ac" providerId="ADAL" clId="{394CD3DD-7794-40B8-82A5-8CEC4E0C39A6}" dt="2025-11-21T05:24:14.670" v="1022" actId="20577"/>
          <ac:spMkLst>
            <pc:docMk/>
            <pc:sldMk cId="3735995494" sldId="2147472273"/>
            <ac:spMk id="2" creationId="{17C4E103-E3CA-BBE2-2697-BC9B9E4E06CC}"/>
          </ac:spMkLst>
        </pc:spChg>
        <pc:spChg chg="add mod">
          <ac:chgData name="Chris Nichols" userId="3290822f-16bf-4f89-af3a-766a858288ac" providerId="ADAL" clId="{394CD3DD-7794-40B8-82A5-8CEC4E0C39A6}" dt="2025-11-21T05:23:49.573" v="1011" actId="1076"/>
          <ac:spMkLst>
            <pc:docMk/>
            <pc:sldMk cId="3735995494" sldId="2147472273"/>
            <ac:spMk id="3" creationId="{11A746FA-E940-2156-27A7-E76E78338A67}"/>
          </ac:spMkLst>
        </pc:spChg>
        <pc:spChg chg="del mod">
          <ac:chgData name="Chris Nichols" userId="3290822f-16bf-4f89-af3a-766a858288ac" providerId="ADAL" clId="{394CD3DD-7794-40B8-82A5-8CEC4E0C39A6}" dt="2025-11-21T05:23:45.769" v="1010" actId="478"/>
          <ac:spMkLst>
            <pc:docMk/>
            <pc:sldMk cId="3735995494" sldId="2147472273"/>
            <ac:spMk id="6" creationId="{1B952FE3-976B-8A6C-E255-462125CE915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D39529-5DA8-604F-92D7-F2F0AB8F87E4}" type="datetimeFigureOut">
              <a:rPr lang="en-US" smtClean="0"/>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3F25DC-2927-D240-9092-7A9B649225BB}" type="slidenum">
              <a:rPr lang="en-US" smtClean="0"/>
              <a:t>‹#›</a:t>
            </a:fld>
            <a:endParaRPr lang="en-US"/>
          </a:p>
        </p:txBody>
      </p:sp>
      <p:sp>
        <p:nvSpPr>
          <p:cNvPr id="8" name="fl" descr="Internal">
            <a:extLst>
              <a:ext uri="{FF2B5EF4-FFF2-40B4-BE49-F238E27FC236}">
                <a16:creationId xmlns:a16="http://schemas.microsoft.com/office/drawing/2014/main" id="{6D34CA21-081B-4D20-B90A-A4E14DED70AF}"/>
              </a:ext>
            </a:extLst>
          </p:cNvPr>
          <p:cNvSpPr txBox="1"/>
          <p:nvPr/>
        </p:nvSpPr>
        <p:spPr>
          <a:xfrm>
            <a:off x="0" y="8823960"/>
            <a:ext cx="6858000" cy="223138"/>
          </a:xfrm>
          <a:prstGeom prst="rect">
            <a:avLst/>
          </a:prstGeom>
          <a:noFill/>
        </p:spPr>
        <p:txBody>
          <a:bodyPr vert="horz" rtlCol="0">
            <a:spAutoFit/>
          </a:bodyPr>
          <a:lstStyle/>
          <a:p>
            <a:pPr algn="l"/>
            <a:r>
              <a:rPr lang="en-US" sz="850" b="0" i="0" u="none" baseline="0">
                <a:solidFill>
                  <a:srgbClr val="000000"/>
                </a:solidFill>
                <a:latin typeface="Microsoft Sans Serif" panose="020B0604020202020204" pitchFamily="34" charset="0"/>
              </a:rPr>
              <a:t>Internal</a:t>
            </a:r>
          </a:p>
        </p:txBody>
      </p:sp>
    </p:spTree>
    <p:extLst>
      <p:ext uri="{BB962C8B-B14F-4D97-AF65-F5344CB8AC3E}">
        <p14:creationId xmlns:p14="http://schemas.microsoft.com/office/powerpoint/2010/main" val="2308318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Blue">
    <p:bg>
      <p:bgPr>
        <a:solidFill>
          <a:srgbClr val="002D72"/>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2967155-5D20-D944-BEF9-39F45D8D8A70}"/>
              </a:ext>
            </a:extLst>
          </p:cNvPr>
          <p:cNvPicPr>
            <a:picLocks noChangeAspect="1"/>
          </p:cNvPicPr>
          <p:nvPr userDrawn="1"/>
        </p:nvPicPr>
        <p:blipFill rotWithShape="1">
          <a:blip r:embed="rId2">
            <a:alphaModFix amt="5000"/>
          </a:blip>
          <a:srcRect l="7568" t="19442" b="19441"/>
          <a:stretch/>
        </p:blipFill>
        <p:spPr>
          <a:xfrm>
            <a:off x="0" y="0"/>
            <a:ext cx="6597570" cy="6858000"/>
          </a:xfrm>
          <a:prstGeom prst="rect">
            <a:avLst/>
          </a:prstGeom>
        </p:spPr>
      </p:pic>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838200" y="1122363"/>
            <a:ext cx="9144000" cy="2387600"/>
          </a:xfrm>
        </p:spPr>
        <p:txBody>
          <a:bodyPr anchor="b"/>
          <a:lstStyle>
            <a:lvl1pPr algn="l">
              <a:defRPr sz="6000" b="1" spc="-150">
                <a:solidFill>
                  <a:schemeClr val="bg1"/>
                </a:solidFill>
              </a:defRPr>
            </a:lvl1pPr>
          </a:lstStyle>
          <a:p>
            <a:r>
              <a:rPr lang="en-US" dirty="0"/>
              <a:t>Document Title Here</a:t>
            </a:r>
          </a:p>
        </p:txBody>
      </p:sp>
      <p:sp>
        <p:nvSpPr>
          <p:cNvPr id="3" name="Subtitle 2">
            <a:extLst>
              <a:ext uri="{FF2B5EF4-FFF2-40B4-BE49-F238E27FC236}">
                <a16:creationId xmlns:a16="http://schemas.microsoft.com/office/drawing/2014/main" id="{9CAAF658-10C7-F143-A980-B0FBE523FD56}"/>
              </a:ext>
            </a:extLst>
          </p:cNvPr>
          <p:cNvSpPr>
            <a:spLocks noGrp="1"/>
          </p:cNvSpPr>
          <p:nvPr>
            <p:ph type="subTitle" idx="1"/>
          </p:nvPr>
        </p:nvSpPr>
        <p:spPr>
          <a:xfrm>
            <a:off x="838200" y="3602038"/>
            <a:ext cx="9144000" cy="1655762"/>
          </a:xfrm>
        </p:spPr>
        <p:txBody>
          <a:bodyPr>
            <a:normAutofit/>
          </a:bodyPr>
          <a:lstStyle>
            <a:lvl1pPr marL="0" indent="0" algn="l">
              <a:buNone/>
              <a:defRPr sz="20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48F8A-C45E-0B46-B69F-D8B3D00F5209}"/>
              </a:ext>
            </a:extLst>
          </p:cNvPr>
          <p:cNvSpPr>
            <a:spLocks noGrp="1"/>
          </p:cNvSpPr>
          <p:nvPr>
            <p:ph type="dt" sz="half" idx="10"/>
          </p:nvPr>
        </p:nvSpPr>
        <p:spPr>
          <a:xfrm>
            <a:off x="838199" y="5592420"/>
            <a:ext cx="9143999" cy="365125"/>
          </a:xfrm>
        </p:spPr>
        <p:txBody>
          <a:bodyPr/>
          <a:lstStyle>
            <a:lvl1pPr>
              <a:defRPr b="1" spc="0">
                <a:solidFill>
                  <a:schemeClr val="bg1"/>
                </a:solidFill>
                <a:latin typeface="Arial" panose="020B0604020202020204" pitchFamily="34" charset="0"/>
                <a:cs typeface="Arial" panose="020B0604020202020204" pitchFamily="34" charset="0"/>
              </a:defRPr>
            </a:lvl1pPr>
          </a:lstStyle>
          <a:p>
            <a:endParaRPr lang="en-US" dirty="0"/>
          </a:p>
        </p:txBody>
      </p:sp>
      <p:pic>
        <p:nvPicPr>
          <p:cNvPr id="8" name="Picture 7">
            <a:extLst>
              <a:ext uri="{FF2B5EF4-FFF2-40B4-BE49-F238E27FC236}">
                <a16:creationId xmlns:a16="http://schemas.microsoft.com/office/drawing/2014/main" id="{F8AD262C-D1B6-574D-AC87-E402DA8F42E9}"/>
              </a:ext>
            </a:extLst>
          </p:cNvPr>
          <p:cNvPicPr>
            <a:picLocks noChangeAspect="1"/>
          </p:cNvPicPr>
          <p:nvPr userDrawn="1"/>
        </p:nvPicPr>
        <p:blipFill>
          <a:blip r:embed="rId3"/>
          <a:srcRect/>
          <a:stretch/>
        </p:blipFill>
        <p:spPr>
          <a:xfrm>
            <a:off x="8753707" y="5487766"/>
            <a:ext cx="2902001" cy="641266"/>
          </a:xfrm>
          <a:prstGeom prst="rect">
            <a:avLst/>
          </a:prstGeom>
        </p:spPr>
      </p:pic>
      <p:sp>
        <p:nvSpPr>
          <p:cNvPr id="10" name="Rectangle 9">
            <a:extLst>
              <a:ext uri="{FF2B5EF4-FFF2-40B4-BE49-F238E27FC236}">
                <a16:creationId xmlns:a16="http://schemas.microsoft.com/office/drawing/2014/main" id="{4F1FA4BF-2142-0D4F-AB38-948F6D9D8B97}"/>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spTree>
    <p:extLst>
      <p:ext uri="{BB962C8B-B14F-4D97-AF65-F5344CB8AC3E}">
        <p14:creationId xmlns:p14="http://schemas.microsoft.com/office/powerpoint/2010/main" val="1724487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Gold Symbol">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7229D37-2055-436E-9B94-DEBCC4EADDFD}"/>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pic>
        <p:nvPicPr>
          <p:cNvPr id="10" name="Picture 9">
            <a:extLst>
              <a:ext uri="{FF2B5EF4-FFF2-40B4-BE49-F238E27FC236}">
                <a16:creationId xmlns:a16="http://schemas.microsoft.com/office/drawing/2014/main" id="{049F9F07-3DF3-4F45-A5DD-381C65E90C1B}"/>
              </a:ext>
            </a:extLst>
          </p:cNvPr>
          <p:cNvPicPr>
            <a:picLocks noChangeAspect="1"/>
          </p:cNvPicPr>
          <p:nvPr userDrawn="1"/>
        </p:nvPicPr>
        <p:blipFill rotWithShape="1">
          <a:blip r:embed="rId2"/>
          <a:srcRect l="3758" r="3758"/>
          <a:stretch/>
        </p:blipFill>
        <p:spPr>
          <a:xfrm>
            <a:off x="0" y="687324"/>
            <a:ext cx="5706968" cy="6170675"/>
          </a:xfrm>
          <a:prstGeom prst="rect">
            <a:avLst/>
          </a:prstGeom>
        </p:spPr>
      </p:pic>
      <p:sp>
        <p:nvSpPr>
          <p:cNvPr id="2" name="Title 1">
            <a:extLst>
              <a:ext uri="{FF2B5EF4-FFF2-40B4-BE49-F238E27FC236}">
                <a16:creationId xmlns:a16="http://schemas.microsoft.com/office/drawing/2014/main" id="{9DC0D232-FFFE-8646-A9B1-65C6A43D8B6C}"/>
              </a:ext>
            </a:extLst>
          </p:cNvPr>
          <p:cNvSpPr>
            <a:spLocks noGrp="1"/>
          </p:cNvSpPr>
          <p:nvPr>
            <p:ph type="title" hasCustomPrompt="1"/>
          </p:nvPr>
        </p:nvSpPr>
        <p:spPr>
          <a:xfrm>
            <a:off x="6314252" y="1483333"/>
            <a:ext cx="4946574" cy="930524"/>
          </a:xfrm>
        </p:spPr>
        <p:txBody>
          <a:bodyPr anchor="ctr">
            <a:normAutofit/>
          </a:bodyPr>
          <a:lstStyle>
            <a:lvl1pPr algn="l">
              <a:defRPr sz="4000" b="1" spc="-150">
                <a:solidFill>
                  <a:srgbClr val="002D72"/>
                </a:solidFill>
              </a:defRPr>
            </a:lvl1pPr>
          </a:lstStyle>
          <a:p>
            <a:r>
              <a:rPr lang="en-US" dirty="0"/>
              <a:t>Subtitle Here</a:t>
            </a:r>
          </a:p>
        </p:txBody>
      </p:sp>
      <p:sp>
        <p:nvSpPr>
          <p:cNvPr id="3" name="Content Placeholder 2">
            <a:extLst>
              <a:ext uri="{FF2B5EF4-FFF2-40B4-BE49-F238E27FC236}">
                <a16:creationId xmlns:a16="http://schemas.microsoft.com/office/drawing/2014/main" id="{F8E0952B-BEF7-D942-90D4-EB00D267D67B}"/>
              </a:ext>
            </a:extLst>
          </p:cNvPr>
          <p:cNvSpPr>
            <a:spLocks noGrp="1"/>
          </p:cNvSpPr>
          <p:nvPr>
            <p:ph idx="1"/>
          </p:nvPr>
        </p:nvSpPr>
        <p:spPr>
          <a:xfrm>
            <a:off x="6314252" y="2602297"/>
            <a:ext cx="4946574" cy="3349052"/>
          </a:xfrm>
        </p:spPr>
        <p:txBody>
          <a:bodyPr vert="horz" lIns="91440" tIns="45720" rIns="91440" bIns="45720" rtlCol="0">
            <a:normAutofit/>
          </a:bodyPr>
          <a:lstStyle>
            <a:lvl1pPr>
              <a:defRPr lang="en-US" sz="1600" b="0" dirty="0">
                <a:latin typeface="Arial" panose="020B0604020202020204" pitchFamily="34" charset="0"/>
                <a:cs typeface="Arial" panose="020B0604020202020204" pitchFamily="34" charset="0"/>
              </a:defRPr>
            </a:lvl1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13" name="Rectangle 12">
            <a:extLst>
              <a:ext uri="{FF2B5EF4-FFF2-40B4-BE49-F238E27FC236}">
                <a16:creationId xmlns:a16="http://schemas.microsoft.com/office/drawing/2014/main" id="{AC3CA20F-38ED-8F4B-893A-29A13EB81ED4}"/>
              </a:ext>
            </a:extLst>
          </p:cNvPr>
          <p:cNvSpPr/>
          <p:nvPr userDrawn="1"/>
        </p:nvSpPr>
        <p:spPr>
          <a:xfrm>
            <a:off x="0" y="0"/>
            <a:ext cx="12192000" cy="709381"/>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8">
            <a:extLst>
              <a:ext uri="{FF2B5EF4-FFF2-40B4-BE49-F238E27FC236}">
                <a16:creationId xmlns:a16="http://schemas.microsoft.com/office/drawing/2014/main" id="{EBBFF0F1-2614-5D48-A126-5BCA24BFF810}"/>
              </a:ext>
            </a:extLst>
          </p:cNvPr>
          <p:cNvSpPr>
            <a:spLocks noGrp="1"/>
          </p:cNvSpPr>
          <p:nvPr>
            <p:ph type="body" sz="quarter" idx="11" hasCustomPrompt="1"/>
          </p:nvPr>
        </p:nvSpPr>
        <p:spPr>
          <a:xfrm>
            <a:off x="365760" y="222250"/>
            <a:ext cx="10058400" cy="312738"/>
          </a:xfrm>
        </p:spPr>
        <p:txBody>
          <a:bodyPr anchor="ctr">
            <a:noAutofit/>
          </a:bodyPr>
          <a:lstStyle>
            <a:lvl1pPr marL="0" indent="0">
              <a:buNone/>
              <a:defRPr sz="1100" b="1" spc="3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pic>
        <p:nvPicPr>
          <p:cNvPr id="17" name="Picture 16">
            <a:extLst>
              <a:ext uri="{FF2B5EF4-FFF2-40B4-BE49-F238E27FC236}">
                <a16:creationId xmlns:a16="http://schemas.microsoft.com/office/drawing/2014/main" id="{1EEEA6B8-BFA2-C349-AF53-AFB0EEA5EB44}"/>
              </a:ext>
            </a:extLst>
          </p:cNvPr>
          <p:cNvPicPr>
            <a:picLocks noChangeAspect="1"/>
          </p:cNvPicPr>
          <p:nvPr userDrawn="1"/>
        </p:nvPicPr>
        <p:blipFill>
          <a:blip r:embed="rId3"/>
          <a:stretch>
            <a:fillRect/>
          </a:stretch>
        </p:blipFill>
        <p:spPr>
          <a:xfrm>
            <a:off x="11521440" y="207042"/>
            <a:ext cx="206891" cy="326193"/>
          </a:xfrm>
          <a:prstGeom prst="rect">
            <a:avLst/>
          </a:prstGeom>
        </p:spPr>
      </p:pic>
    </p:spTree>
    <p:extLst>
      <p:ext uri="{BB962C8B-B14F-4D97-AF65-F5344CB8AC3E}">
        <p14:creationId xmlns:p14="http://schemas.microsoft.com/office/powerpoint/2010/main" val="3099172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Blue Symbol">
    <p:bg>
      <p:bgPr>
        <a:solidFill>
          <a:srgbClr val="F5F5F5"/>
        </a:soli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80DBDC68-8236-4281-8F9D-75328B743AC9}"/>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sp>
        <p:nvSpPr>
          <p:cNvPr id="11" name="Rectangle 10">
            <a:extLst>
              <a:ext uri="{FF2B5EF4-FFF2-40B4-BE49-F238E27FC236}">
                <a16:creationId xmlns:a16="http://schemas.microsoft.com/office/drawing/2014/main" id="{F5859B06-37A3-9B4D-9D55-6D941C0FEEA1}"/>
              </a:ext>
            </a:extLst>
          </p:cNvPr>
          <p:cNvSpPr/>
          <p:nvPr userDrawn="1"/>
        </p:nvSpPr>
        <p:spPr>
          <a:xfrm>
            <a:off x="0" y="0"/>
            <a:ext cx="6172200" cy="6873450"/>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2F413CA-1E57-DA42-98C7-43D3C642EC05}"/>
              </a:ext>
            </a:extLst>
          </p:cNvPr>
          <p:cNvPicPr>
            <a:picLocks noChangeAspect="1"/>
          </p:cNvPicPr>
          <p:nvPr userDrawn="1"/>
        </p:nvPicPr>
        <p:blipFill rotWithShape="1">
          <a:blip r:embed="rId2">
            <a:alphaModFix amt="4000"/>
          </a:blip>
          <a:srcRect l="4330" t="22705" r="4330" b="19268"/>
          <a:stretch/>
        </p:blipFill>
        <p:spPr>
          <a:xfrm>
            <a:off x="-2" y="709381"/>
            <a:ext cx="6172201" cy="6164069"/>
          </a:xfrm>
          <a:prstGeom prst="rect">
            <a:avLst/>
          </a:prstGeom>
        </p:spPr>
      </p:pic>
      <p:sp>
        <p:nvSpPr>
          <p:cNvPr id="8" name="Rectangle 7">
            <a:extLst>
              <a:ext uri="{FF2B5EF4-FFF2-40B4-BE49-F238E27FC236}">
                <a16:creationId xmlns:a16="http://schemas.microsoft.com/office/drawing/2014/main" id="{C03F5A0F-A809-6945-9FCC-7BE2D74AD83C}"/>
              </a:ext>
            </a:extLst>
          </p:cNvPr>
          <p:cNvSpPr/>
          <p:nvPr userDrawn="1"/>
        </p:nvSpPr>
        <p:spPr>
          <a:xfrm>
            <a:off x="0" y="0"/>
            <a:ext cx="12192000" cy="709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8">
            <a:extLst>
              <a:ext uri="{FF2B5EF4-FFF2-40B4-BE49-F238E27FC236}">
                <a16:creationId xmlns:a16="http://schemas.microsoft.com/office/drawing/2014/main" id="{C289A6DD-9F27-CF4D-8B63-21658907BADD}"/>
              </a:ext>
            </a:extLst>
          </p:cNvPr>
          <p:cNvSpPr>
            <a:spLocks noGrp="1"/>
          </p:cNvSpPr>
          <p:nvPr>
            <p:ph type="body" sz="quarter" idx="13" hasCustomPrompt="1"/>
          </p:nvPr>
        </p:nvSpPr>
        <p:spPr>
          <a:xfrm>
            <a:off x="365760" y="222250"/>
            <a:ext cx="10058400" cy="312738"/>
          </a:xfrm>
        </p:spPr>
        <p:txBody>
          <a:bodyPr anchor="ctr">
            <a:noAutofit/>
          </a:bodyPr>
          <a:lstStyle>
            <a:lvl1pPr marL="0" indent="0">
              <a:buNone/>
              <a:defRPr sz="1100" b="1" spc="300">
                <a:solidFill>
                  <a:srgbClr val="002D7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sp>
        <p:nvSpPr>
          <p:cNvPr id="2" name="Title 1">
            <a:extLst>
              <a:ext uri="{FF2B5EF4-FFF2-40B4-BE49-F238E27FC236}">
                <a16:creationId xmlns:a16="http://schemas.microsoft.com/office/drawing/2014/main" id="{57F42DA9-5C09-924D-A1A0-DB6572CFCDDE}"/>
              </a:ext>
            </a:extLst>
          </p:cNvPr>
          <p:cNvSpPr>
            <a:spLocks noGrp="1"/>
          </p:cNvSpPr>
          <p:nvPr>
            <p:ph type="title" hasCustomPrompt="1"/>
          </p:nvPr>
        </p:nvSpPr>
        <p:spPr>
          <a:xfrm>
            <a:off x="6928413" y="1752660"/>
            <a:ext cx="4507374" cy="933450"/>
          </a:xfrm>
        </p:spPr>
        <p:txBody>
          <a:bodyPr>
            <a:normAutofit/>
          </a:bodyPr>
          <a:lstStyle>
            <a:lvl1pPr>
              <a:defRPr sz="3600" b="1" spc="-150"/>
            </a:lvl1pPr>
          </a:lstStyle>
          <a:p>
            <a:r>
              <a:rPr lang="en-US" dirty="0"/>
              <a:t>Title for Table Here</a:t>
            </a:r>
          </a:p>
        </p:txBody>
      </p:sp>
      <p:sp>
        <p:nvSpPr>
          <p:cNvPr id="4" name="Content Placeholder 3">
            <a:extLst>
              <a:ext uri="{FF2B5EF4-FFF2-40B4-BE49-F238E27FC236}">
                <a16:creationId xmlns:a16="http://schemas.microsoft.com/office/drawing/2014/main" id="{FE9108EE-4B14-6D43-8FF6-9479FDD42F8A}"/>
              </a:ext>
            </a:extLst>
          </p:cNvPr>
          <p:cNvSpPr>
            <a:spLocks noGrp="1"/>
          </p:cNvSpPr>
          <p:nvPr>
            <p:ph sz="half" idx="2"/>
          </p:nvPr>
        </p:nvSpPr>
        <p:spPr>
          <a:xfrm>
            <a:off x="6928413" y="2821047"/>
            <a:ext cx="4507374" cy="3174639"/>
          </a:xfrm>
        </p:spPr>
        <p:txBody>
          <a:bodyPr>
            <a:normAutofit/>
          </a:bodyPr>
          <a:lstStyle>
            <a:lvl1pPr>
              <a:defRPr sz="1600">
                <a:latin typeface="Arial" panose="020B0604020202020204" pitchFamily="34" charset="0"/>
                <a:cs typeface="Arial" panose="020B0604020202020204" pitchFamily="34" charset="0"/>
              </a:defRPr>
            </a:lvl1pPr>
            <a:lvl2pPr>
              <a:defRPr sz="16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pic>
        <p:nvPicPr>
          <p:cNvPr id="13" name="Picture 12">
            <a:extLst>
              <a:ext uri="{FF2B5EF4-FFF2-40B4-BE49-F238E27FC236}">
                <a16:creationId xmlns:a16="http://schemas.microsoft.com/office/drawing/2014/main" id="{9E6EFE03-CB52-4BD7-801D-685A48390482}"/>
              </a:ext>
            </a:extLst>
          </p:cNvPr>
          <p:cNvPicPr>
            <a:picLocks noChangeAspect="1"/>
          </p:cNvPicPr>
          <p:nvPr userDrawn="1"/>
        </p:nvPicPr>
        <p:blipFill>
          <a:blip r:embed="rId3"/>
          <a:stretch>
            <a:fillRect/>
          </a:stretch>
        </p:blipFill>
        <p:spPr>
          <a:xfrm>
            <a:off x="11521440" y="207042"/>
            <a:ext cx="206891" cy="326193"/>
          </a:xfrm>
          <a:prstGeom prst="rect">
            <a:avLst/>
          </a:prstGeom>
        </p:spPr>
      </p:pic>
    </p:spTree>
    <p:extLst>
      <p:ext uri="{BB962C8B-B14F-4D97-AF65-F5344CB8AC3E}">
        <p14:creationId xmlns:p14="http://schemas.microsoft.com/office/powerpoint/2010/main" val="3403771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ay Symbol">
    <p:bg>
      <p:bgPr>
        <a:solidFill>
          <a:srgbClr val="F5F5F5"/>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2F413CA-1E57-DA42-98C7-43D3C642EC05}"/>
              </a:ext>
            </a:extLst>
          </p:cNvPr>
          <p:cNvPicPr>
            <a:picLocks noChangeAspect="1"/>
          </p:cNvPicPr>
          <p:nvPr userDrawn="1"/>
        </p:nvPicPr>
        <p:blipFill rotWithShape="1">
          <a:blip r:embed="rId2">
            <a:alphaModFix amt="40000"/>
          </a:blip>
          <a:srcRect l="-139" t="21668" r="7265" b="20305"/>
          <a:stretch/>
        </p:blipFill>
        <p:spPr>
          <a:xfrm>
            <a:off x="5916058" y="709381"/>
            <a:ext cx="6275942" cy="6164069"/>
          </a:xfrm>
          <a:prstGeom prst="rect">
            <a:avLst/>
          </a:prstGeom>
        </p:spPr>
      </p:pic>
      <p:sp>
        <p:nvSpPr>
          <p:cNvPr id="8" name="Rectangle 7">
            <a:extLst>
              <a:ext uri="{FF2B5EF4-FFF2-40B4-BE49-F238E27FC236}">
                <a16:creationId xmlns:a16="http://schemas.microsoft.com/office/drawing/2014/main" id="{C03F5A0F-A809-6945-9FCC-7BE2D74AD83C}"/>
              </a:ext>
            </a:extLst>
          </p:cNvPr>
          <p:cNvSpPr/>
          <p:nvPr userDrawn="1"/>
        </p:nvSpPr>
        <p:spPr>
          <a:xfrm>
            <a:off x="0" y="0"/>
            <a:ext cx="12192000" cy="709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8">
            <a:extLst>
              <a:ext uri="{FF2B5EF4-FFF2-40B4-BE49-F238E27FC236}">
                <a16:creationId xmlns:a16="http://schemas.microsoft.com/office/drawing/2014/main" id="{C289A6DD-9F27-CF4D-8B63-21658907BADD}"/>
              </a:ext>
            </a:extLst>
          </p:cNvPr>
          <p:cNvSpPr>
            <a:spLocks noGrp="1"/>
          </p:cNvSpPr>
          <p:nvPr>
            <p:ph type="body" sz="quarter" idx="13" hasCustomPrompt="1"/>
          </p:nvPr>
        </p:nvSpPr>
        <p:spPr>
          <a:xfrm>
            <a:off x="365760" y="222250"/>
            <a:ext cx="10058400" cy="312738"/>
          </a:xfrm>
        </p:spPr>
        <p:txBody>
          <a:bodyPr anchor="ctr">
            <a:noAutofit/>
          </a:bodyPr>
          <a:lstStyle>
            <a:lvl1pPr marL="0" indent="0">
              <a:buNone/>
              <a:defRPr sz="1100" b="1" spc="300">
                <a:solidFill>
                  <a:srgbClr val="002D7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sp>
        <p:nvSpPr>
          <p:cNvPr id="2" name="Title 1">
            <a:extLst>
              <a:ext uri="{FF2B5EF4-FFF2-40B4-BE49-F238E27FC236}">
                <a16:creationId xmlns:a16="http://schemas.microsoft.com/office/drawing/2014/main" id="{57F42DA9-5C09-924D-A1A0-DB6572CFCDDE}"/>
              </a:ext>
            </a:extLst>
          </p:cNvPr>
          <p:cNvSpPr>
            <a:spLocks noGrp="1"/>
          </p:cNvSpPr>
          <p:nvPr>
            <p:ph type="title" hasCustomPrompt="1"/>
          </p:nvPr>
        </p:nvSpPr>
        <p:spPr>
          <a:xfrm>
            <a:off x="6928413" y="1752660"/>
            <a:ext cx="4507374" cy="933450"/>
          </a:xfrm>
        </p:spPr>
        <p:txBody>
          <a:bodyPr>
            <a:normAutofit/>
          </a:bodyPr>
          <a:lstStyle>
            <a:lvl1pPr>
              <a:defRPr sz="3600" b="1" spc="-150"/>
            </a:lvl1pPr>
          </a:lstStyle>
          <a:p>
            <a:r>
              <a:rPr lang="en-US" dirty="0"/>
              <a:t>Title for Table Here</a:t>
            </a:r>
          </a:p>
        </p:txBody>
      </p:sp>
      <p:sp>
        <p:nvSpPr>
          <p:cNvPr id="4" name="Content Placeholder 3">
            <a:extLst>
              <a:ext uri="{FF2B5EF4-FFF2-40B4-BE49-F238E27FC236}">
                <a16:creationId xmlns:a16="http://schemas.microsoft.com/office/drawing/2014/main" id="{FE9108EE-4B14-6D43-8FF6-9479FDD42F8A}"/>
              </a:ext>
            </a:extLst>
          </p:cNvPr>
          <p:cNvSpPr>
            <a:spLocks noGrp="1"/>
          </p:cNvSpPr>
          <p:nvPr>
            <p:ph sz="half" idx="2"/>
          </p:nvPr>
        </p:nvSpPr>
        <p:spPr>
          <a:xfrm>
            <a:off x="6928413" y="2821047"/>
            <a:ext cx="4507374" cy="3174639"/>
          </a:xfrm>
        </p:spPr>
        <p:txBody>
          <a:bodyPr>
            <a:normAutofit/>
          </a:bodyPr>
          <a:lstStyle>
            <a:lvl1pPr>
              <a:defRPr sz="1600">
                <a:latin typeface="Arial" panose="020B0604020202020204" pitchFamily="34" charset="0"/>
                <a:cs typeface="Arial" panose="020B0604020202020204" pitchFamily="34" charset="0"/>
              </a:defRPr>
            </a:lvl1pPr>
            <a:lvl2pPr>
              <a:defRPr sz="16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10" name="TextBox 9">
            <a:extLst>
              <a:ext uri="{FF2B5EF4-FFF2-40B4-BE49-F238E27FC236}">
                <a16:creationId xmlns:a16="http://schemas.microsoft.com/office/drawing/2014/main" id="{641E0A91-94C6-47C5-BEBE-82437D4AD969}"/>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pic>
        <p:nvPicPr>
          <p:cNvPr id="11" name="Picture 10">
            <a:extLst>
              <a:ext uri="{FF2B5EF4-FFF2-40B4-BE49-F238E27FC236}">
                <a16:creationId xmlns:a16="http://schemas.microsoft.com/office/drawing/2014/main" id="{049A33A0-C2B3-441B-A20C-03B0818CF42F}"/>
              </a:ext>
            </a:extLst>
          </p:cNvPr>
          <p:cNvPicPr>
            <a:picLocks noChangeAspect="1"/>
          </p:cNvPicPr>
          <p:nvPr userDrawn="1"/>
        </p:nvPicPr>
        <p:blipFill>
          <a:blip r:embed="rId3"/>
          <a:stretch>
            <a:fillRect/>
          </a:stretch>
        </p:blipFill>
        <p:spPr>
          <a:xfrm>
            <a:off x="11521440" y="207042"/>
            <a:ext cx="206891" cy="326193"/>
          </a:xfrm>
          <a:prstGeom prst="rect">
            <a:avLst/>
          </a:prstGeom>
        </p:spPr>
      </p:pic>
    </p:spTree>
    <p:extLst>
      <p:ext uri="{BB962C8B-B14F-4D97-AF65-F5344CB8AC3E}">
        <p14:creationId xmlns:p14="http://schemas.microsoft.com/office/powerpoint/2010/main" val="3347127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Card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4364B89-8D50-D345-B1A1-03EEADA4AC35}"/>
              </a:ext>
            </a:extLst>
          </p:cNvPr>
          <p:cNvSpPr/>
          <p:nvPr userDrawn="1"/>
        </p:nvSpPr>
        <p:spPr>
          <a:xfrm>
            <a:off x="0" y="6856"/>
            <a:ext cx="12263718" cy="6858000"/>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Gadugi" panose="020B0502040204020203" pitchFamily="34" charset="0"/>
              <a:ea typeface="Gadugi" panose="020B0502040204020203" pitchFamily="34" charset="0"/>
            </a:endParaRPr>
          </a:p>
        </p:txBody>
      </p:sp>
      <p:sp>
        <p:nvSpPr>
          <p:cNvPr id="17" name="Rectangle 16">
            <a:extLst>
              <a:ext uri="{FF2B5EF4-FFF2-40B4-BE49-F238E27FC236}">
                <a16:creationId xmlns:a16="http://schemas.microsoft.com/office/drawing/2014/main" id="{BE14DED6-BE1F-AF42-930F-ABD59134F39B}"/>
              </a:ext>
            </a:extLst>
          </p:cNvPr>
          <p:cNvSpPr/>
          <p:nvPr userDrawn="1"/>
        </p:nvSpPr>
        <p:spPr>
          <a:xfrm>
            <a:off x="0" y="0"/>
            <a:ext cx="12263718" cy="709381"/>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Gadugi" panose="020B0502040204020203" pitchFamily="34" charset="0"/>
              <a:ea typeface="Gadugi" panose="020B0502040204020203" pitchFamily="34" charset="0"/>
            </a:endParaRPr>
          </a:p>
        </p:txBody>
      </p:sp>
      <p:sp>
        <p:nvSpPr>
          <p:cNvPr id="10" name="Rectangle 9">
            <a:extLst>
              <a:ext uri="{FF2B5EF4-FFF2-40B4-BE49-F238E27FC236}">
                <a16:creationId xmlns:a16="http://schemas.microsoft.com/office/drawing/2014/main" id="{874F64F3-9416-8F41-AD57-99D8508903EA}"/>
              </a:ext>
            </a:extLst>
          </p:cNvPr>
          <p:cNvSpPr/>
          <p:nvPr userDrawn="1"/>
        </p:nvSpPr>
        <p:spPr>
          <a:xfrm>
            <a:off x="827048" y="1818805"/>
            <a:ext cx="2371047" cy="4496257"/>
          </a:xfrm>
          <a:prstGeom prst="rect">
            <a:avLst/>
          </a:prstGeom>
          <a:solidFill>
            <a:schemeClr val="bg1"/>
          </a:solidFill>
          <a:ln>
            <a:noFill/>
          </a:ln>
          <a:effectLst>
            <a:outerShdw blurRad="254000" dist="127000" dir="5400000" sx="101000" sy="101000" algn="tl" rotWithShape="0">
              <a:prstClr val="black">
                <a:alpha val="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12" name="Rectangle 11">
            <a:extLst>
              <a:ext uri="{FF2B5EF4-FFF2-40B4-BE49-F238E27FC236}">
                <a16:creationId xmlns:a16="http://schemas.microsoft.com/office/drawing/2014/main" id="{1FA8590F-3942-4347-8491-304AD62DF8CF}"/>
              </a:ext>
            </a:extLst>
          </p:cNvPr>
          <p:cNvSpPr/>
          <p:nvPr userDrawn="1"/>
        </p:nvSpPr>
        <p:spPr>
          <a:xfrm>
            <a:off x="3541899" y="1818807"/>
            <a:ext cx="2371047" cy="4496257"/>
          </a:xfrm>
          <a:prstGeom prst="rect">
            <a:avLst/>
          </a:prstGeom>
          <a:solidFill>
            <a:schemeClr val="bg1"/>
          </a:solidFill>
          <a:ln>
            <a:noFill/>
          </a:ln>
          <a:effectLst>
            <a:outerShdw blurRad="254000" dist="127000" dir="5400000" sx="101000" sy="101000" algn="tl" rotWithShape="0">
              <a:prstClr val="black">
                <a:alpha val="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13" name="Rectangle 12">
            <a:extLst>
              <a:ext uri="{FF2B5EF4-FFF2-40B4-BE49-F238E27FC236}">
                <a16:creationId xmlns:a16="http://schemas.microsoft.com/office/drawing/2014/main" id="{DC1602A1-0678-3943-8CF3-E83F3AD30249}"/>
              </a:ext>
            </a:extLst>
          </p:cNvPr>
          <p:cNvSpPr/>
          <p:nvPr userDrawn="1"/>
        </p:nvSpPr>
        <p:spPr>
          <a:xfrm>
            <a:off x="6256750" y="1818806"/>
            <a:ext cx="2371047" cy="4496257"/>
          </a:xfrm>
          <a:prstGeom prst="rect">
            <a:avLst/>
          </a:prstGeom>
          <a:solidFill>
            <a:schemeClr val="bg1"/>
          </a:solidFill>
          <a:ln>
            <a:noFill/>
          </a:ln>
          <a:effectLst>
            <a:outerShdw blurRad="254000" dist="127000" dir="5400000" sx="101000" sy="101000" algn="tl" rotWithShape="0">
              <a:prstClr val="black">
                <a:alpha val="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14" name="Rectangle 13">
            <a:extLst>
              <a:ext uri="{FF2B5EF4-FFF2-40B4-BE49-F238E27FC236}">
                <a16:creationId xmlns:a16="http://schemas.microsoft.com/office/drawing/2014/main" id="{883964AC-3509-AF43-A365-A2C88B152721}"/>
              </a:ext>
            </a:extLst>
          </p:cNvPr>
          <p:cNvSpPr/>
          <p:nvPr userDrawn="1"/>
        </p:nvSpPr>
        <p:spPr>
          <a:xfrm>
            <a:off x="8971602" y="1818805"/>
            <a:ext cx="2371047" cy="4496257"/>
          </a:xfrm>
          <a:prstGeom prst="rect">
            <a:avLst/>
          </a:prstGeom>
          <a:solidFill>
            <a:schemeClr val="bg1"/>
          </a:solidFill>
          <a:ln>
            <a:noFill/>
          </a:ln>
          <a:effectLst>
            <a:outerShdw blurRad="254000" dist="127000" dir="5400000" sx="101000" sy="101000" algn="tl" rotWithShape="0">
              <a:prstClr val="black">
                <a:alpha val="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19" name="Text Placeholder 18">
            <a:extLst>
              <a:ext uri="{FF2B5EF4-FFF2-40B4-BE49-F238E27FC236}">
                <a16:creationId xmlns:a16="http://schemas.microsoft.com/office/drawing/2014/main" id="{DDF7BA53-D552-3442-A78E-2AB91F856BB2}"/>
              </a:ext>
            </a:extLst>
          </p:cNvPr>
          <p:cNvSpPr>
            <a:spLocks noGrp="1"/>
          </p:cNvSpPr>
          <p:nvPr>
            <p:ph type="body" sz="quarter" idx="10" hasCustomPrompt="1"/>
          </p:nvPr>
        </p:nvSpPr>
        <p:spPr>
          <a:xfrm>
            <a:off x="365760" y="222250"/>
            <a:ext cx="10058400" cy="312738"/>
          </a:xfrm>
        </p:spPr>
        <p:txBody>
          <a:bodyPr anchor="ctr">
            <a:noAutofit/>
          </a:bodyPr>
          <a:lstStyle>
            <a:lvl1pPr marL="0" indent="0">
              <a:buNone/>
              <a:defRPr sz="1100" b="1" spc="300">
                <a:solidFill>
                  <a:schemeClr val="bg1"/>
                </a:solidFill>
                <a:latin typeface="Gadugi" panose="020B0502040204020203" pitchFamily="34" charset="0"/>
                <a:ea typeface="Gadug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sp>
        <p:nvSpPr>
          <p:cNvPr id="22" name="Text Placeholder 21">
            <a:extLst>
              <a:ext uri="{FF2B5EF4-FFF2-40B4-BE49-F238E27FC236}">
                <a16:creationId xmlns:a16="http://schemas.microsoft.com/office/drawing/2014/main" id="{48DD9E98-95E1-E444-932F-AB8C3694F5A2}"/>
              </a:ext>
            </a:extLst>
          </p:cNvPr>
          <p:cNvSpPr>
            <a:spLocks noGrp="1"/>
          </p:cNvSpPr>
          <p:nvPr>
            <p:ph type="body" sz="quarter" idx="13" hasCustomPrompt="1"/>
          </p:nvPr>
        </p:nvSpPr>
        <p:spPr>
          <a:xfrm>
            <a:off x="1052928" y="2623127"/>
            <a:ext cx="1919287" cy="3042753"/>
          </a:xfrm>
        </p:spPr>
        <p:txBody>
          <a:bodyPr>
            <a:noAutofit/>
          </a:bodyPr>
          <a:lstStyle>
            <a:lvl1pPr marL="0" indent="0" algn="ctr">
              <a:lnSpc>
                <a:spcPct val="100000"/>
              </a:lnSpc>
              <a:buNone/>
              <a:defRPr sz="1100">
                <a:solidFill>
                  <a:schemeClr val="tx1">
                    <a:lumMod val="65000"/>
                    <a:lumOff val="35000"/>
                  </a:schemeClr>
                </a:solidFill>
                <a:latin typeface="Gadugi" panose="020B0502040204020203" pitchFamily="34" charset="0"/>
                <a:ea typeface="Gadug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Add description text here</a:t>
            </a:r>
          </a:p>
        </p:txBody>
      </p:sp>
      <p:sp>
        <p:nvSpPr>
          <p:cNvPr id="24" name="Text Placeholder 21">
            <a:extLst>
              <a:ext uri="{FF2B5EF4-FFF2-40B4-BE49-F238E27FC236}">
                <a16:creationId xmlns:a16="http://schemas.microsoft.com/office/drawing/2014/main" id="{6C9E6A4A-E907-F24A-BE54-957DBD8E81BE}"/>
              </a:ext>
            </a:extLst>
          </p:cNvPr>
          <p:cNvSpPr>
            <a:spLocks noGrp="1"/>
          </p:cNvSpPr>
          <p:nvPr>
            <p:ph type="body" sz="quarter" idx="14" hasCustomPrompt="1"/>
          </p:nvPr>
        </p:nvSpPr>
        <p:spPr>
          <a:xfrm>
            <a:off x="3762674" y="2623127"/>
            <a:ext cx="1919287" cy="3042753"/>
          </a:xfrm>
        </p:spPr>
        <p:txBody>
          <a:bodyPr>
            <a:noAutofit/>
          </a:bodyPr>
          <a:lstStyle>
            <a:lvl1pPr marL="0" indent="0" algn="ctr">
              <a:lnSpc>
                <a:spcPct val="100000"/>
              </a:lnSpc>
              <a:buNone/>
              <a:defRPr sz="1100">
                <a:solidFill>
                  <a:schemeClr val="tx1">
                    <a:lumMod val="65000"/>
                    <a:lumOff val="35000"/>
                  </a:schemeClr>
                </a:solidFill>
                <a:latin typeface="Gadugi" panose="020B0502040204020203" pitchFamily="34" charset="0"/>
                <a:ea typeface="Gadug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Add description text here.</a:t>
            </a:r>
          </a:p>
        </p:txBody>
      </p:sp>
      <p:sp>
        <p:nvSpPr>
          <p:cNvPr id="25" name="Text Placeholder 21">
            <a:extLst>
              <a:ext uri="{FF2B5EF4-FFF2-40B4-BE49-F238E27FC236}">
                <a16:creationId xmlns:a16="http://schemas.microsoft.com/office/drawing/2014/main" id="{A5054675-349F-2D41-B430-EFB6E73CFC4B}"/>
              </a:ext>
            </a:extLst>
          </p:cNvPr>
          <p:cNvSpPr>
            <a:spLocks noGrp="1"/>
          </p:cNvSpPr>
          <p:nvPr>
            <p:ph type="body" sz="quarter" idx="15" hasCustomPrompt="1"/>
          </p:nvPr>
        </p:nvSpPr>
        <p:spPr>
          <a:xfrm>
            <a:off x="6482629" y="2623127"/>
            <a:ext cx="1919287" cy="3042753"/>
          </a:xfrm>
        </p:spPr>
        <p:txBody>
          <a:bodyPr>
            <a:noAutofit/>
          </a:bodyPr>
          <a:lstStyle>
            <a:lvl1pPr marL="0" indent="0" algn="ctr">
              <a:lnSpc>
                <a:spcPct val="100000"/>
              </a:lnSpc>
              <a:buNone/>
              <a:defRPr sz="1100">
                <a:solidFill>
                  <a:schemeClr val="tx1">
                    <a:lumMod val="65000"/>
                    <a:lumOff val="35000"/>
                  </a:schemeClr>
                </a:solidFill>
                <a:latin typeface="Gadugi" panose="020B0502040204020203" pitchFamily="34" charset="0"/>
                <a:ea typeface="Gadug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Add description text here.</a:t>
            </a:r>
          </a:p>
        </p:txBody>
      </p:sp>
      <p:sp>
        <p:nvSpPr>
          <p:cNvPr id="26" name="Text Placeholder 21">
            <a:extLst>
              <a:ext uri="{FF2B5EF4-FFF2-40B4-BE49-F238E27FC236}">
                <a16:creationId xmlns:a16="http://schemas.microsoft.com/office/drawing/2014/main" id="{0B987823-4F95-3E49-A6AD-94082CBD904B}"/>
              </a:ext>
            </a:extLst>
          </p:cNvPr>
          <p:cNvSpPr>
            <a:spLocks noGrp="1"/>
          </p:cNvSpPr>
          <p:nvPr>
            <p:ph type="body" sz="quarter" idx="16" hasCustomPrompt="1"/>
          </p:nvPr>
        </p:nvSpPr>
        <p:spPr>
          <a:xfrm>
            <a:off x="9197483" y="2623127"/>
            <a:ext cx="1919287" cy="3042753"/>
          </a:xfrm>
        </p:spPr>
        <p:txBody>
          <a:bodyPr>
            <a:noAutofit/>
          </a:bodyPr>
          <a:lstStyle>
            <a:lvl1pPr marL="0" indent="0" algn="ctr">
              <a:lnSpc>
                <a:spcPct val="100000"/>
              </a:lnSpc>
              <a:buNone/>
              <a:defRPr sz="1100">
                <a:solidFill>
                  <a:schemeClr val="tx1">
                    <a:lumMod val="65000"/>
                    <a:lumOff val="35000"/>
                  </a:schemeClr>
                </a:solidFill>
                <a:latin typeface="Gadugi" panose="020B0502040204020203" pitchFamily="34" charset="0"/>
                <a:ea typeface="Gadug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Add description text here.</a:t>
            </a:r>
          </a:p>
        </p:txBody>
      </p:sp>
      <p:sp>
        <p:nvSpPr>
          <p:cNvPr id="30" name="Rectangle 29">
            <a:extLst>
              <a:ext uri="{FF2B5EF4-FFF2-40B4-BE49-F238E27FC236}">
                <a16:creationId xmlns:a16="http://schemas.microsoft.com/office/drawing/2014/main" id="{8AC603F0-606A-C44E-B473-13E901C2C264}"/>
              </a:ext>
            </a:extLst>
          </p:cNvPr>
          <p:cNvSpPr/>
          <p:nvPr userDrawn="1"/>
        </p:nvSpPr>
        <p:spPr>
          <a:xfrm>
            <a:off x="1711489" y="2290783"/>
            <a:ext cx="602166" cy="5575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31" name="Rectangle 30">
            <a:extLst>
              <a:ext uri="{FF2B5EF4-FFF2-40B4-BE49-F238E27FC236}">
                <a16:creationId xmlns:a16="http://schemas.microsoft.com/office/drawing/2014/main" id="{E4A2F0B3-170E-184B-8FB6-D8EB29123D04}"/>
              </a:ext>
            </a:extLst>
          </p:cNvPr>
          <p:cNvSpPr/>
          <p:nvPr userDrawn="1"/>
        </p:nvSpPr>
        <p:spPr>
          <a:xfrm>
            <a:off x="4426340" y="2290783"/>
            <a:ext cx="602166" cy="5575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32" name="Rectangle 31">
            <a:extLst>
              <a:ext uri="{FF2B5EF4-FFF2-40B4-BE49-F238E27FC236}">
                <a16:creationId xmlns:a16="http://schemas.microsoft.com/office/drawing/2014/main" id="{A4B367DE-1A6C-5048-AF55-E9EDE8889DDC}"/>
              </a:ext>
            </a:extLst>
          </p:cNvPr>
          <p:cNvSpPr/>
          <p:nvPr userDrawn="1"/>
        </p:nvSpPr>
        <p:spPr>
          <a:xfrm>
            <a:off x="7141192" y="2290783"/>
            <a:ext cx="602166" cy="5575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33" name="Rectangle 32">
            <a:extLst>
              <a:ext uri="{FF2B5EF4-FFF2-40B4-BE49-F238E27FC236}">
                <a16:creationId xmlns:a16="http://schemas.microsoft.com/office/drawing/2014/main" id="{6B00FEE8-BAD0-0B43-9E7F-F3F8716084B3}"/>
              </a:ext>
            </a:extLst>
          </p:cNvPr>
          <p:cNvSpPr/>
          <p:nvPr userDrawn="1"/>
        </p:nvSpPr>
        <p:spPr>
          <a:xfrm>
            <a:off x="9856043" y="2290783"/>
            <a:ext cx="602166" cy="5575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Gadugi" panose="020B0502040204020203" pitchFamily="34" charset="0"/>
              <a:ea typeface="Gadugi" panose="020B0502040204020203" pitchFamily="34" charset="0"/>
            </a:endParaRPr>
          </a:p>
        </p:txBody>
      </p:sp>
      <p:sp>
        <p:nvSpPr>
          <p:cNvPr id="2" name="Title 1">
            <a:extLst>
              <a:ext uri="{FF2B5EF4-FFF2-40B4-BE49-F238E27FC236}">
                <a16:creationId xmlns:a16="http://schemas.microsoft.com/office/drawing/2014/main" id="{6A08CCDE-7C9A-0043-A6DF-F7571F0D2352}"/>
              </a:ext>
            </a:extLst>
          </p:cNvPr>
          <p:cNvSpPr>
            <a:spLocks noGrp="1"/>
          </p:cNvSpPr>
          <p:nvPr>
            <p:ph type="title" hasCustomPrompt="1"/>
          </p:nvPr>
        </p:nvSpPr>
        <p:spPr>
          <a:xfrm>
            <a:off x="2564781" y="1445326"/>
            <a:ext cx="7043312" cy="614434"/>
          </a:xfrm>
        </p:spPr>
        <p:txBody>
          <a:bodyPr>
            <a:normAutofit/>
          </a:bodyPr>
          <a:lstStyle>
            <a:lvl1pPr algn="ctr">
              <a:defRPr sz="3200" b="1" spc="-150">
                <a:latin typeface="Gadugi" panose="020B0502040204020203" pitchFamily="34" charset="0"/>
                <a:ea typeface="Gadugi" panose="020B0502040204020203" pitchFamily="34" charset="0"/>
              </a:defRPr>
            </a:lvl1pPr>
          </a:lstStyle>
          <a:p>
            <a:r>
              <a:rPr lang="en-US" dirty="0"/>
              <a:t>Title for Cards Here</a:t>
            </a:r>
          </a:p>
        </p:txBody>
      </p:sp>
      <p:pic>
        <p:nvPicPr>
          <p:cNvPr id="34" name="Picture 33">
            <a:extLst>
              <a:ext uri="{FF2B5EF4-FFF2-40B4-BE49-F238E27FC236}">
                <a16:creationId xmlns:a16="http://schemas.microsoft.com/office/drawing/2014/main" id="{0AEE1CA9-E658-3745-9F83-FC50535590C7}"/>
              </a:ext>
            </a:extLst>
          </p:cNvPr>
          <p:cNvPicPr>
            <a:picLocks noChangeAspect="1"/>
          </p:cNvPicPr>
          <p:nvPr userDrawn="1"/>
        </p:nvPicPr>
        <p:blipFill>
          <a:blip r:embed="rId2"/>
          <a:stretch>
            <a:fillRect/>
          </a:stretch>
        </p:blipFill>
        <p:spPr>
          <a:xfrm>
            <a:off x="11521440" y="207042"/>
            <a:ext cx="206891" cy="326193"/>
          </a:xfrm>
          <a:prstGeom prst="rect">
            <a:avLst/>
          </a:prstGeom>
        </p:spPr>
      </p:pic>
      <p:sp>
        <p:nvSpPr>
          <p:cNvPr id="21" name="TextBox 20">
            <a:extLst>
              <a:ext uri="{FF2B5EF4-FFF2-40B4-BE49-F238E27FC236}">
                <a16:creationId xmlns:a16="http://schemas.microsoft.com/office/drawing/2014/main" id="{351F4589-4BC5-48E8-B454-7602CA622E87}"/>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spTree>
    <p:extLst>
      <p:ext uri="{BB962C8B-B14F-4D97-AF65-F5344CB8AC3E}">
        <p14:creationId xmlns:p14="http://schemas.microsoft.com/office/powerpoint/2010/main" val="647759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745FE-F5B9-7E41-9F01-E3F4F318EA8C}"/>
              </a:ext>
            </a:extLst>
          </p:cNvPr>
          <p:cNvSpPr>
            <a:spLocks noGrp="1"/>
          </p:cNvSpPr>
          <p:nvPr>
            <p:ph type="title" hasCustomPrompt="1"/>
          </p:nvPr>
        </p:nvSpPr>
        <p:spPr>
          <a:xfrm>
            <a:off x="653006" y="1713234"/>
            <a:ext cx="4752372" cy="1325563"/>
          </a:xfrm>
        </p:spPr>
        <p:txBody>
          <a:bodyPr>
            <a:normAutofit/>
          </a:bodyPr>
          <a:lstStyle>
            <a:lvl1pPr>
              <a:defRPr sz="4400" b="1" spc="-150"/>
            </a:lvl1pPr>
          </a:lstStyle>
          <a:p>
            <a:r>
              <a:rPr lang="en-US" dirty="0"/>
              <a:t>Page Title Goes Here</a:t>
            </a:r>
          </a:p>
        </p:txBody>
      </p:sp>
      <p:sp>
        <p:nvSpPr>
          <p:cNvPr id="6" name="Rectangle 5">
            <a:extLst>
              <a:ext uri="{FF2B5EF4-FFF2-40B4-BE49-F238E27FC236}">
                <a16:creationId xmlns:a16="http://schemas.microsoft.com/office/drawing/2014/main" id="{3B8613E0-72E1-4F45-A843-C3230CBA951A}"/>
              </a:ext>
            </a:extLst>
          </p:cNvPr>
          <p:cNvSpPr/>
          <p:nvPr userDrawn="1"/>
        </p:nvSpPr>
        <p:spPr>
          <a:xfrm>
            <a:off x="0" y="0"/>
            <a:ext cx="12192000" cy="709381"/>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8">
            <a:extLst>
              <a:ext uri="{FF2B5EF4-FFF2-40B4-BE49-F238E27FC236}">
                <a16:creationId xmlns:a16="http://schemas.microsoft.com/office/drawing/2014/main" id="{BA159ACB-63B9-324F-8D71-64B3A92AAC95}"/>
              </a:ext>
            </a:extLst>
          </p:cNvPr>
          <p:cNvSpPr>
            <a:spLocks noGrp="1"/>
          </p:cNvSpPr>
          <p:nvPr>
            <p:ph type="body" sz="quarter" idx="13" hasCustomPrompt="1"/>
          </p:nvPr>
        </p:nvSpPr>
        <p:spPr>
          <a:xfrm>
            <a:off x="365760" y="222250"/>
            <a:ext cx="10058400" cy="312738"/>
          </a:xfrm>
        </p:spPr>
        <p:txBody>
          <a:bodyPr anchor="ctr">
            <a:noAutofit/>
          </a:bodyPr>
          <a:lstStyle>
            <a:lvl1pPr marL="0" indent="0">
              <a:buNone/>
              <a:defRPr sz="1100" b="1" spc="3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pic>
        <p:nvPicPr>
          <p:cNvPr id="8" name="Picture 7">
            <a:extLst>
              <a:ext uri="{FF2B5EF4-FFF2-40B4-BE49-F238E27FC236}">
                <a16:creationId xmlns:a16="http://schemas.microsoft.com/office/drawing/2014/main" id="{BE09A971-2A14-484B-A862-EAC8E17EFA87}"/>
              </a:ext>
            </a:extLst>
          </p:cNvPr>
          <p:cNvPicPr>
            <a:picLocks noChangeAspect="1"/>
          </p:cNvPicPr>
          <p:nvPr userDrawn="1"/>
        </p:nvPicPr>
        <p:blipFill>
          <a:blip r:embed="rId2"/>
          <a:stretch>
            <a:fillRect/>
          </a:stretch>
        </p:blipFill>
        <p:spPr>
          <a:xfrm>
            <a:off x="11521440" y="207042"/>
            <a:ext cx="206891" cy="326193"/>
          </a:xfrm>
          <a:prstGeom prst="rect">
            <a:avLst/>
          </a:prstGeom>
        </p:spPr>
      </p:pic>
      <p:sp>
        <p:nvSpPr>
          <p:cNvPr id="13" name="Text Placeholder 12">
            <a:extLst>
              <a:ext uri="{FF2B5EF4-FFF2-40B4-BE49-F238E27FC236}">
                <a16:creationId xmlns:a16="http://schemas.microsoft.com/office/drawing/2014/main" id="{48EB39EE-566E-D643-839D-372925FBB2AA}"/>
              </a:ext>
            </a:extLst>
          </p:cNvPr>
          <p:cNvSpPr>
            <a:spLocks noGrp="1"/>
          </p:cNvSpPr>
          <p:nvPr>
            <p:ph type="body" sz="quarter" idx="15"/>
          </p:nvPr>
        </p:nvSpPr>
        <p:spPr>
          <a:xfrm>
            <a:off x="5852871" y="1713234"/>
            <a:ext cx="5744961" cy="833195"/>
          </a:xfrm>
          <a:solidFill>
            <a:srgbClr val="F5F5F5"/>
          </a:solidFill>
          <a:effectLst>
            <a:outerShdw blurRad="254000" dist="127000" dir="5400000" sx="101000" sy="101000" algn="tl" rotWithShape="0">
              <a:prstClr val="black">
                <a:alpha val="5000"/>
              </a:prstClr>
            </a:outerShdw>
          </a:effectLst>
        </p:spPr>
        <p:txBody>
          <a:bodyPr lIns="228600" rIns="228600" anchor="ctr" anchorCtr="0">
            <a:normAutofit/>
          </a:bodyPr>
          <a:lstStyle>
            <a:lvl1pPr>
              <a:defRPr sz="1800"/>
            </a:lvl1pPr>
            <a:lvl2pPr marL="457200" indent="0">
              <a:buNone/>
              <a:defRPr/>
            </a:lvl2pPr>
          </a:lstStyle>
          <a:p>
            <a:pPr lvl="0"/>
            <a:r>
              <a:rPr lang="en-US" dirty="0"/>
              <a:t>Edit Master text styles</a:t>
            </a:r>
          </a:p>
        </p:txBody>
      </p:sp>
      <p:sp>
        <p:nvSpPr>
          <p:cNvPr id="14" name="Content Placeholder 2">
            <a:extLst>
              <a:ext uri="{FF2B5EF4-FFF2-40B4-BE49-F238E27FC236}">
                <a16:creationId xmlns:a16="http://schemas.microsoft.com/office/drawing/2014/main" id="{BC446148-ABAD-ED46-938E-30F107E14F0D}"/>
              </a:ext>
            </a:extLst>
          </p:cNvPr>
          <p:cNvSpPr>
            <a:spLocks noGrp="1"/>
          </p:cNvSpPr>
          <p:nvPr>
            <p:ph idx="1"/>
          </p:nvPr>
        </p:nvSpPr>
        <p:spPr>
          <a:xfrm>
            <a:off x="653006" y="3579470"/>
            <a:ext cx="4752372" cy="2196296"/>
          </a:xfrm>
        </p:spPr>
        <p:txBody>
          <a:bodyPr>
            <a:normAutofit/>
          </a:bodyPr>
          <a:lstStyle>
            <a:lvl1pPr marL="0" indent="0">
              <a:lnSpc>
                <a:spcPct val="100000"/>
              </a:lnSpc>
              <a:buNone/>
              <a:defRPr sz="1400" b="0">
                <a:solidFill>
                  <a:srgbClr val="002D72"/>
                </a:solidFill>
                <a:latin typeface="Gadugi" panose="020B0502040204020203" pitchFamily="34" charset="0"/>
                <a:ea typeface="Gadugi" panose="020B0502040204020203" pitchFamily="34" charset="0"/>
                <a:cs typeface="Arial" panose="020B0604020202020204" pitchFamily="34" charset="0"/>
              </a:defRPr>
            </a:lvl1pPr>
            <a:lvl2pPr>
              <a:defRPr>
                <a:solidFill>
                  <a:srgbClr val="002D72"/>
                </a:solidFill>
              </a:defRPr>
            </a:lvl2pPr>
            <a:lvl3pPr>
              <a:defRPr>
                <a:solidFill>
                  <a:srgbClr val="002D72"/>
                </a:solidFill>
              </a:defRPr>
            </a:lvl3pPr>
            <a:lvl4pPr>
              <a:defRPr>
                <a:solidFill>
                  <a:srgbClr val="002D72"/>
                </a:solidFill>
              </a:defRPr>
            </a:lvl4pPr>
            <a:lvl5pPr>
              <a:defRPr>
                <a:solidFill>
                  <a:srgbClr val="002D72"/>
                </a:solidFill>
              </a:defRPr>
            </a:lvl5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15" name="Rectangle 14">
            <a:extLst>
              <a:ext uri="{FF2B5EF4-FFF2-40B4-BE49-F238E27FC236}">
                <a16:creationId xmlns:a16="http://schemas.microsoft.com/office/drawing/2014/main" id="{C912A537-0B78-AD4E-A4A5-62FC55021AF4}"/>
              </a:ext>
            </a:extLst>
          </p:cNvPr>
          <p:cNvSpPr/>
          <p:nvPr userDrawn="1"/>
        </p:nvSpPr>
        <p:spPr>
          <a:xfrm>
            <a:off x="757178" y="3159889"/>
            <a:ext cx="1268391" cy="11574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Text Placeholder 12">
            <a:extLst>
              <a:ext uri="{FF2B5EF4-FFF2-40B4-BE49-F238E27FC236}">
                <a16:creationId xmlns:a16="http://schemas.microsoft.com/office/drawing/2014/main" id="{3B9BBA5E-E38F-0241-99E3-00250ABC690A}"/>
              </a:ext>
            </a:extLst>
          </p:cNvPr>
          <p:cNvSpPr>
            <a:spLocks noGrp="1"/>
          </p:cNvSpPr>
          <p:nvPr>
            <p:ph type="body" sz="quarter" idx="16"/>
          </p:nvPr>
        </p:nvSpPr>
        <p:spPr>
          <a:xfrm>
            <a:off x="5852871" y="2789680"/>
            <a:ext cx="5744961" cy="833195"/>
          </a:xfrm>
          <a:solidFill>
            <a:srgbClr val="F5F5F5"/>
          </a:solidFill>
          <a:effectLst>
            <a:outerShdw blurRad="254000" dist="127000" dir="5400000" sx="101000" sy="101000" algn="tl" rotWithShape="0">
              <a:prstClr val="black">
                <a:alpha val="5000"/>
              </a:prstClr>
            </a:outerShdw>
          </a:effectLst>
        </p:spPr>
        <p:txBody>
          <a:bodyPr lIns="228600" rIns="228600" anchor="ctr" anchorCtr="0">
            <a:normAutofit/>
          </a:bodyPr>
          <a:lstStyle>
            <a:lvl1pPr>
              <a:defRPr sz="1800"/>
            </a:lvl1pPr>
            <a:lvl2pPr marL="457200" indent="0">
              <a:buNone/>
              <a:defRPr/>
            </a:lvl2pPr>
          </a:lstStyle>
          <a:p>
            <a:pPr lvl="0"/>
            <a:r>
              <a:rPr lang="en-US" dirty="0"/>
              <a:t>Edit Master text styles</a:t>
            </a:r>
          </a:p>
        </p:txBody>
      </p:sp>
      <p:sp>
        <p:nvSpPr>
          <p:cNvPr id="17" name="Text Placeholder 12">
            <a:extLst>
              <a:ext uri="{FF2B5EF4-FFF2-40B4-BE49-F238E27FC236}">
                <a16:creationId xmlns:a16="http://schemas.microsoft.com/office/drawing/2014/main" id="{DCB3039D-3518-EF47-AFF6-FD0794595760}"/>
              </a:ext>
            </a:extLst>
          </p:cNvPr>
          <p:cNvSpPr>
            <a:spLocks noGrp="1"/>
          </p:cNvSpPr>
          <p:nvPr>
            <p:ph type="body" sz="quarter" idx="17"/>
          </p:nvPr>
        </p:nvSpPr>
        <p:spPr>
          <a:xfrm>
            <a:off x="5852871" y="3866126"/>
            <a:ext cx="5744961" cy="833195"/>
          </a:xfrm>
          <a:solidFill>
            <a:srgbClr val="F5F5F5"/>
          </a:solidFill>
          <a:effectLst>
            <a:outerShdw blurRad="254000" dist="127000" dir="5400000" sx="101000" sy="101000" algn="tl" rotWithShape="0">
              <a:prstClr val="black">
                <a:alpha val="5000"/>
              </a:prstClr>
            </a:outerShdw>
          </a:effectLst>
        </p:spPr>
        <p:txBody>
          <a:bodyPr lIns="228600" rIns="228600" anchor="ctr" anchorCtr="0">
            <a:normAutofit/>
          </a:bodyPr>
          <a:lstStyle>
            <a:lvl1pPr>
              <a:defRPr sz="1800"/>
            </a:lvl1pPr>
            <a:lvl2pPr marL="457200" indent="0">
              <a:buNone/>
              <a:defRPr/>
            </a:lvl2pPr>
          </a:lstStyle>
          <a:p>
            <a:pPr lvl="0"/>
            <a:r>
              <a:rPr lang="en-US" dirty="0"/>
              <a:t>Edit Master text styles</a:t>
            </a:r>
          </a:p>
        </p:txBody>
      </p:sp>
      <p:sp>
        <p:nvSpPr>
          <p:cNvPr id="18" name="Text Placeholder 12">
            <a:extLst>
              <a:ext uri="{FF2B5EF4-FFF2-40B4-BE49-F238E27FC236}">
                <a16:creationId xmlns:a16="http://schemas.microsoft.com/office/drawing/2014/main" id="{33D070C7-A867-3545-B915-15D882D0F4A4}"/>
              </a:ext>
            </a:extLst>
          </p:cNvPr>
          <p:cNvSpPr>
            <a:spLocks noGrp="1"/>
          </p:cNvSpPr>
          <p:nvPr>
            <p:ph type="body" sz="quarter" idx="18"/>
          </p:nvPr>
        </p:nvSpPr>
        <p:spPr>
          <a:xfrm>
            <a:off x="5852871" y="4942571"/>
            <a:ext cx="5744961" cy="833195"/>
          </a:xfrm>
          <a:solidFill>
            <a:srgbClr val="F5F5F5"/>
          </a:solidFill>
          <a:effectLst>
            <a:outerShdw blurRad="254000" dist="127000" dir="5400000" sx="101000" sy="101000" algn="tl" rotWithShape="0">
              <a:prstClr val="black">
                <a:alpha val="5000"/>
              </a:prstClr>
            </a:outerShdw>
          </a:effectLst>
        </p:spPr>
        <p:txBody>
          <a:bodyPr lIns="228600" rIns="228600" anchor="ctr" anchorCtr="0">
            <a:normAutofit/>
          </a:bodyPr>
          <a:lstStyle>
            <a:lvl1pPr>
              <a:defRPr sz="1800"/>
            </a:lvl1pPr>
            <a:lvl2pPr marL="457200" indent="0">
              <a:buNone/>
              <a:defRPr/>
            </a:lvl2pPr>
          </a:lstStyle>
          <a:p>
            <a:pPr lvl="0"/>
            <a:r>
              <a:rPr lang="en-US" dirty="0"/>
              <a:t>Edit Master text styles</a:t>
            </a:r>
          </a:p>
        </p:txBody>
      </p:sp>
      <p:sp>
        <p:nvSpPr>
          <p:cNvPr id="19" name="TextBox 18">
            <a:extLst>
              <a:ext uri="{FF2B5EF4-FFF2-40B4-BE49-F238E27FC236}">
                <a16:creationId xmlns:a16="http://schemas.microsoft.com/office/drawing/2014/main" id="{97AF32C5-21E8-454C-B5AB-BD5DDED18A70}"/>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spTree>
    <p:extLst>
      <p:ext uri="{BB962C8B-B14F-4D97-AF65-F5344CB8AC3E}">
        <p14:creationId xmlns:p14="http://schemas.microsoft.com/office/powerpoint/2010/main" val="2269863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8613E0-72E1-4F45-A843-C3230CBA951A}"/>
              </a:ext>
            </a:extLst>
          </p:cNvPr>
          <p:cNvSpPr/>
          <p:nvPr userDrawn="1"/>
        </p:nvSpPr>
        <p:spPr>
          <a:xfrm>
            <a:off x="0" y="0"/>
            <a:ext cx="12192000" cy="709381"/>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8">
            <a:extLst>
              <a:ext uri="{FF2B5EF4-FFF2-40B4-BE49-F238E27FC236}">
                <a16:creationId xmlns:a16="http://schemas.microsoft.com/office/drawing/2014/main" id="{BA159ACB-63B9-324F-8D71-64B3A92AAC95}"/>
              </a:ext>
            </a:extLst>
          </p:cNvPr>
          <p:cNvSpPr>
            <a:spLocks noGrp="1"/>
          </p:cNvSpPr>
          <p:nvPr>
            <p:ph type="body" sz="quarter" idx="13" hasCustomPrompt="1"/>
          </p:nvPr>
        </p:nvSpPr>
        <p:spPr>
          <a:xfrm>
            <a:off x="365760" y="222250"/>
            <a:ext cx="10058400" cy="312738"/>
          </a:xfrm>
        </p:spPr>
        <p:txBody>
          <a:bodyPr anchor="ctr">
            <a:noAutofit/>
          </a:bodyPr>
          <a:lstStyle>
            <a:lvl1pPr marL="0" indent="0">
              <a:buNone/>
              <a:defRPr sz="1100" b="1" spc="3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pic>
        <p:nvPicPr>
          <p:cNvPr id="8" name="Picture 7">
            <a:extLst>
              <a:ext uri="{FF2B5EF4-FFF2-40B4-BE49-F238E27FC236}">
                <a16:creationId xmlns:a16="http://schemas.microsoft.com/office/drawing/2014/main" id="{BE09A971-2A14-484B-A862-EAC8E17EFA87}"/>
              </a:ext>
            </a:extLst>
          </p:cNvPr>
          <p:cNvPicPr>
            <a:picLocks noChangeAspect="1"/>
          </p:cNvPicPr>
          <p:nvPr userDrawn="1"/>
        </p:nvPicPr>
        <p:blipFill>
          <a:blip r:embed="rId2"/>
          <a:stretch>
            <a:fillRect/>
          </a:stretch>
        </p:blipFill>
        <p:spPr>
          <a:xfrm>
            <a:off x="11521440" y="207042"/>
            <a:ext cx="206891" cy="326193"/>
          </a:xfrm>
          <a:prstGeom prst="rect">
            <a:avLst/>
          </a:prstGeom>
        </p:spPr>
      </p:pic>
      <p:sp>
        <p:nvSpPr>
          <p:cNvPr id="4" name="Chart Placeholder 3">
            <a:extLst>
              <a:ext uri="{FF2B5EF4-FFF2-40B4-BE49-F238E27FC236}">
                <a16:creationId xmlns:a16="http://schemas.microsoft.com/office/drawing/2014/main" id="{4404D1D1-7CFF-8246-9038-C420D074D9C9}"/>
              </a:ext>
            </a:extLst>
          </p:cNvPr>
          <p:cNvSpPr>
            <a:spLocks noGrp="1"/>
          </p:cNvSpPr>
          <p:nvPr>
            <p:ph type="chart" sz="quarter" idx="14"/>
          </p:nvPr>
        </p:nvSpPr>
        <p:spPr>
          <a:xfrm>
            <a:off x="365126" y="1114425"/>
            <a:ext cx="11363206" cy="4063503"/>
          </a:xfrm>
        </p:spPr>
        <p:txBody>
          <a:bodyPr>
            <a:normAutofit/>
          </a:bodyPr>
          <a:lstStyle>
            <a:lvl1pPr marL="0" indent="0" algn="ctr">
              <a:buNone/>
              <a:defRPr sz="1800"/>
            </a:lvl1pPr>
          </a:lstStyle>
          <a:p>
            <a:endParaRPr lang="en-US" dirty="0"/>
          </a:p>
        </p:txBody>
      </p:sp>
      <p:sp>
        <p:nvSpPr>
          <p:cNvPr id="9" name="Text Placeholder 8">
            <a:extLst>
              <a:ext uri="{FF2B5EF4-FFF2-40B4-BE49-F238E27FC236}">
                <a16:creationId xmlns:a16="http://schemas.microsoft.com/office/drawing/2014/main" id="{E8C45715-CAA1-6D48-AA60-587DA8F60FAB}"/>
              </a:ext>
            </a:extLst>
          </p:cNvPr>
          <p:cNvSpPr>
            <a:spLocks noGrp="1"/>
          </p:cNvSpPr>
          <p:nvPr>
            <p:ph type="body" sz="quarter" idx="15" hasCustomPrompt="1"/>
          </p:nvPr>
        </p:nvSpPr>
        <p:spPr>
          <a:xfrm>
            <a:off x="365125" y="5332164"/>
            <a:ext cx="11363325" cy="1303587"/>
          </a:xfrm>
          <a:solidFill>
            <a:srgbClr val="F5F5F5"/>
          </a:solidFill>
        </p:spPr>
        <p:txBody>
          <a:bodyPr lIns="274320" tIns="182880" rIns="274320">
            <a:noAutofit/>
          </a:bodyPr>
          <a:lstStyle>
            <a:lvl1pPr>
              <a:lnSpc>
                <a:spcPct val="100000"/>
              </a:lnSpc>
              <a:spcBef>
                <a:spcPts val="0"/>
              </a:spcBef>
              <a:spcAft>
                <a:spcPts val="400"/>
              </a:spcAft>
              <a:defRPr sz="900"/>
            </a:lvl1pPr>
          </a:lstStyle>
          <a:p>
            <a:pPr lvl="0"/>
            <a:r>
              <a:rPr lang="en-US" dirty="0"/>
              <a:t>Enter notes and disclaimers here</a:t>
            </a:r>
          </a:p>
          <a:p>
            <a:pPr lvl="0"/>
            <a:r>
              <a:rPr lang="en-US" dirty="0"/>
              <a:t>Second level</a:t>
            </a:r>
          </a:p>
          <a:p>
            <a:pPr lvl="0"/>
            <a:r>
              <a:rPr lang="en-US" dirty="0"/>
              <a:t>Third level</a:t>
            </a:r>
          </a:p>
          <a:p>
            <a:pPr lvl="0"/>
            <a:r>
              <a:rPr lang="en-US" dirty="0"/>
              <a:t>Fourth level</a:t>
            </a:r>
          </a:p>
          <a:p>
            <a:pPr lvl="0"/>
            <a:r>
              <a:rPr lang="en-US" dirty="0"/>
              <a:t>Fifth level</a:t>
            </a:r>
          </a:p>
        </p:txBody>
      </p:sp>
    </p:spTree>
    <p:extLst>
      <p:ext uri="{BB962C8B-B14F-4D97-AF65-F5344CB8AC3E}">
        <p14:creationId xmlns:p14="http://schemas.microsoft.com/office/powerpoint/2010/main" val="4049295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584152-242F-D04C-A75B-8A82BEF0342B}"/>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spTree>
    <p:extLst>
      <p:ext uri="{BB962C8B-B14F-4D97-AF65-F5344CB8AC3E}">
        <p14:creationId xmlns:p14="http://schemas.microsoft.com/office/powerpoint/2010/main" val="9300279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over Gray">
    <p:bg>
      <p:bgPr>
        <a:solidFill>
          <a:srgbClr val="4C4C4E"/>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2967155-5D20-D944-BEF9-39F45D8D8A70}"/>
              </a:ext>
            </a:extLst>
          </p:cNvPr>
          <p:cNvPicPr>
            <a:picLocks noChangeAspect="1"/>
          </p:cNvPicPr>
          <p:nvPr userDrawn="1"/>
        </p:nvPicPr>
        <p:blipFill rotWithShape="1">
          <a:blip r:embed="rId2">
            <a:alphaModFix amt="5000"/>
          </a:blip>
          <a:srcRect l="7568" t="19442" b="19441"/>
          <a:stretch/>
        </p:blipFill>
        <p:spPr>
          <a:xfrm>
            <a:off x="0" y="0"/>
            <a:ext cx="6597570" cy="6858000"/>
          </a:xfrm>
          <a:prstGeom prst="rect">
            <a:avLst/>
          </a:prstGeom>
        </p:spPr>
      </p:pic>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838200" y="1122363"/>
            <a:ext cx="9144000" cy="2387600"/>
          </a:xfrm>
        </p:spPr>
        <p:txBody>
          <a:bodyPr anchor="b"/>
          <a:lstStyle>
            <a:lvl1pPr algn="l">
              <a:defRPr sz="6000" b="1" spc="-150">
                <a:solidFill>
                  <a:schemeClr val="bg1"/>
                </a:solidFill>
              </a:defRPr>
            </a:lvl1pPr>
          </a:lstStyle>
          <a:p>
            <a:r>
              <a:rPr lang="en-US" dirty="0"/>
              <a:t>Document Title Here</a:t>
            </a:r>
          </a:p>
        </p:txBody>
      </p:sp>
      <p:sp>
        <p:nvSpPr>
          <p:cNvPr id="3" name="Subtitle 2">
            <a:extLst>
              <a:ext uri="{FF2B5EF4-FFF2-40B4-BE49-F238E27FC236}">
                <a16:creationId xmlns:a16="http://schemas.microsoft.com/office/drawing/2014/main" id="{9CAAF658-10C7-F143-A980-B0FBE523FD56}"/>
              </a:ext>
            </a:extLst>
          </p:cNvPr>
          <p:cNvSpPr>
            <a:spLocks noGrp="1"/>
          </p:cNvSpPr>
          <p:nvPr>
            <p:ph type="subTitle" idx="1"/>
          </p:nvPr>
        </p:nvSpPr>
        <p:spPr>
          <a:xfrm>
            <a:off x="838200" y="3602038"/>
            <a:ext cx="9144000" cy="1655762"/>
          </a:xfrm>
        </p:spPr>
        <p:txBody>
          <a:bodyPr>
            <a:normAutofit/>
          </a:bodyPr>
          <a:lstStyle>
            <a:lvl1pPr marL="0" indent="0" algn="l">
              <a:buNone/>
              <a:defRPr sz="20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48F8A-C45E-0B46-B69F-D8B3D00F5209}"/>
              </a:ext>
            </a:extLst>
          </p:cNvPr>
          <p:cNvSpPr>
            <a:spLocks noGrp="1"/>
          </p:cNvSpPr>
          <p:nvPr>
            <p:ph type="dt" sz="half" idx="10"/>
          </p:nvPr>
        </p:nvSpPr>
        <p:spPr>
          <a:xfrm>
            <a:off x="838199" y="5592420"/>
            <a:ext cx="9143999" cy="365125"/>
          </a:xfrm>
        </p:spPr>
        <p:txBody>
          <a:bodyPr/>
          <a:lstStyle>
            <a:lvl1pPr>
              <a:defRPr b="1" spc="0">
                <a:solidFill>
                  <a:schemeClr val="bg1"/>
                </a:solidFill>
                <a:latin typeface="Arial" panose="020B0604020202020204" pitchFamily="34" charset="0"/>
                <a:cs typeface="Arial" panose="020B0604020202020204" pitchFamily="34" charset="0"/>
              </a:defRPr>
            </a:lvl1pPr>
          </a:lstStyle>
          <a:p>
            <a:endParaRPr lang="en-US" dirty="0"/>
          </a:p>
        </p:txBody>
      </p:sp>
      <p:sp>
        <p:nvSpPr>
          <p:cNvPr id="10" name="Rectangle 9">
            <a:extLst>
              <a:ext uri="{FF2B5EF4-FFF2-40B4-BE49-F238E27FC236}">
                <a16:creationId xmlns:a16="http://schemas.microsoft.com/office/drawing/2014/main" id="{4F1FA4BF-2142-0D4F-AB38-948F6D9D8B97}"/>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pic>
        <p:nvPicPr>
          <p:cNvPr id="11" name="Picture 10">
            <a:extLst>
              <a:ext uri="{FF2B5EF4-FFF2-40B4-BE49-F238E27FC236}">
                <a16:creationId xmlns:a16="http://schemas.microsoft.com/office/drawing/2014/main" id="{E19374EC-2354-459D-B340-39EAB552A6A6}"/>
              </a:ext>
            </a:extLst>
          </p:cNvPr>
          <p:cNvPicPr>
            <a:picLocks noChangeAspect="1"/>
          </p:cNvPicPr>
          <p:nvPr userDrawn="1"/>
        </p:nvPicPr>
        <p:blipFill>
          <a:blip r:embed="rId3"/>
          <a:srcRect/>
          <a:stretch/>
        </p:blipFill>
        <p:spPr>
          <a:xfrm>
            <a:off x="8753707" y="5487766"/>
            <a:ext cx="2902001" cy="641266"/>
          </a:xfrm>
          <a:prstGeom prst="rect">
            <a:avLst/>
          </a:prstGeom>
        </p:spPr>
      </p:pic>
    </p:spTree>
    <p:extLst>
      <p:ext uri="{BB962C8B-B14F-4D97-AF65-F5344CB8AC3E}">
        <p14:creationId xmlns:p14="http://schemas.microsoft.com/office/powerpoint/2010/main" val="73647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Cover Gold">
    <p:bg>
      <p:bgPr>
        <a:solidFill>
          <a:srgbClr val="FFBF3F"/>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2967155-5D20-D944-BEF9-39F45D8D8A70}"/>
              </a:ext>
            </a:extLst>
          </p:cNvPr>
          <p:cNvPicPr>
            <a:picLocks noChangeAspect="1"/>
          </p:cNvPicPr>
          <p:nvPr userDrawn="1"/>
        </p:nvPicPr>
        <p:blipFill rotWithShape="1">
          <a:blip r:embed="rId2">
            <a:alphaModFix amt="10000"/>
          </a:blip>
          <a:srcRect l="7568" t="19442" b="19441"/>
          <a:stretch/>
        </p:blipFill>
        <p:spPr>
          <a:xfrm>
            <a:off x="0" y="0"/>
            <a:ext cx="6597570" cy="6858000"/>
          </a:xfrm>
          <a:prstGeom prst="rect">
            <a:avLst/>
          </a:prstGeom>
        </p:spPr>
      </p:pic>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838200" y="1122363"/>
            <a:ext cx="9144000" cy="2387600"/>
          </a:xfrm>
        </p:spPr>
        <p:txBody>
          <a:bodyPr anchor="b"/>
          <a:lstStyle>
            <a:lvl1pPr algn="l">
              <a:defRPr sz="6000" b="1" spc="-150">
                <a:solidFill>
                  <a:srgbClr val="002D72"/>
                </a:solidFill>
              </a:defRPr>
            </a:lvl1pPr>
          </a:lstStyle>
          <a:p>
            <a:r>
              <a:rPr lang="en-US" dirty="0"/>
              <a:t>Document Title Here</a:t>
            </a:r>
          </a:p>
        </p:txBody>
      </p:sp>
      <p:sp>
        <p:nvSpPr>
          <p:cNvPr id="3" name="Subtitle 2">
            <a:extLst>
              <a:ext uri="{FF2B5EF4-FFF2-40B4-BE49-F238E27FC236}">
                <a16:creationId xmlns:a16="http://schemas.microsoft.com/office/drawing/2014/main" id="{9CAAF658-10C7-F143-A980-B0FBE523FD56}"/>
              </a:ext>
            </a:extLst>
          </p:cNvPr>
          <p:cNvSpPr>
            <a:spLocks noGrp="1"/>
          </p:cNvSpPr>
          <p:nvPr>
            <p:ph type="subTitle" idx="1"/>
          </p:nvPr>
        </p:nvSpPr>
        <p:spPr>
          <a:xfrm>
            <a:off x="838200" y="3602038"/>
            <a:ext cx="9144000" cy="1655762"/>
          </a:xfrm>
        </p:spPr>
        <p:txBody>
          <a:bodyPr>
            <a:normAutofit/>
          </a:bodyPr>
          <a:lstStyle>
            <a:lvl1pPr marL="0" indent="0" algn="l">
              <a:buNone/>
              <a:defRPr sz="2000">
                <a:solidFill>
                  <a:srgbClr val="002D72"/>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48F8A-C45E-0B46-B69F-D8B3D00F5209}"/>
              </a:ext>
            </a:extLst>
          </p:cNvPr>
          <p:cNvSpPr>
            <a:spLocks noGrp="1"/>
          </p:cNvSpPr>
          <p:nvPr>
            <p:ph type="dt" sz="half" idx="10"/>
          </p:nvPr>
        </p:nvSpPr>
        <p:spPr>
          <a:xfrm>
            <a:off x="838199" y="5592420"/>
            <a:ext cx="9143999" cy="365125"/>
          </a:xfrm>
        </p:spPr>
        <p:txBody>
          <a:bodyPr/>
          <a:lstStyle>
            <a:lvl1pPr>
              <a:defRPr b="1" spc="0">
                <a:solidFill>
                  <a:srgbClr val="002D72"/>
                </a:solidFill>
                <a:latin typeface="Arial" panose="020B0604020202020204" pitchFamily="34" charset="0"/>
                <a:cs typeface="Arial" panose="020B0604020202020204" pitchFamily="34" charset="0"/>
              </a:defRPr>
            </a:lvl1pPr>
          </a:lstStyle>
          <a:p>
            <a:endParaRPr lang="en-US" dirty="0"/>
          </a:p>
        </p:txBody>
      </p:sp>
      <p:pic>
        <p:nvPicPr>
          <p:cNvPr id="8" name="Picture 7">
            <a:extLst>
              <a:ext uri="{FF2B5EF4-FFF2-40B4-BE49-F238E27FC236}">
                <a16:creationId xmlns:a16="http://schemas.microsoft.com/office/drawing/2014/main" id="{797904D1-A9A8-3046-B2FF-1C9CCF9FFFFD}"/>
              </a:ext>
            </a:extLst>
          </p:cNvPr>
          <p:cNvPicPr>
            <a:picLocks noChangeAspect="1"/>
          </p:cNvPicPr>
          <p:nvPr userDrawn="1"/>
        </p:nvPicPr>
        <p:blipFill>
          <a:blip r:embed="rId3"/>
          <a:stretch>
            <a:fillRect/>
          </a:stretch>
        </p:blipFill>
        <p:spPr>
          <a:xfrm>
            <a:off x="8876371" y="5518891"/>
            <a:ext cx="2655202" cy="580826"/>
          </a:xfrm>
          <a:prstGeom prst="rect">
            <a:avLst/>
          </a:prstGeom>
        </p:spPr>
      </p:pic>
      <p:sp>
        <p:nvSpPr>
          <p:cNvPr id="10" name="Rectangle 9">
            <a:extLst>
              <a:ext uri="{FF2B5EF4-FFF2-40B4-BE49-F238E27FC236}">
                <a16:creationId xmlns:a16="http://schemas.microsoft.com/office/drawing/2014/main" id="{7A3F6244-EFE4-EB43-AC8D-46286B993D5B}"/>
              </a:ext>
            </a:extLst>
          </p:cNvPr>
          <p:cNvSpPr/>
          <p:nvPr userDrawn="1"/>
        </p:nvSpPr>
        <p:spPr>
          <a:xfrm>
            <a:off x="0" y="6721475"/>
            <a:ext cx="12192000" cy="136525"/>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spTree>
    <p:extLst>
      <p:ext uri="{BB962C8B-B14F-4D97-AF65-F5344CB8AC3E}">
        <p14:creationId xmlns:p14="http://schemas.microsoft.com/office/powerpoint/2010/main" val="2443693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over White">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2967155-5D20-D944-BEF9-39F45D8D8A70}"/>
              </a:ext>
            </a:extLst>
          </p:cNvPr>
          <p:cNvPicPr>
            <a:picLocks noChangeAspect="1"/>
          </p:cNvPicPr>
          <p:nvPr userDrawn="1"/>
        </p:nvPicPr>
        <p:blipFill rotWithShape="1">
          <a:blip r:embed="rId2">
            <a:alphaModFix amt="10000"/>
          </a:blip>
          <a:srcRect l="7568" t="19442" b="19441"/>
          <a:stretch/>
        </p:blipFill>
        <p:spPr>
          <a:xfrm>
            <a:off x="0" y="0"/>
            <a:ext cx="6597570" cy="6858000"/>
          </a:xfrm>
          <a:prstGeom prst="rect">
            <a:avLst/>
          </a:prstGeom>
        </p:spPr>
      </p:pic>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838200" y="1122363"/>
            <a:ext cx="9144000" cy="2387600"/>
          </a:xfrm>
        </p:spPr>
        <p:txBody>
          <a:bodyPr anchor="b"/>
          <a:lstStyle>
            <a:lvl1pPr algn="l">
              <a:defRPr sz="6000" b="1" spc="-150">
                <a:solidFill>
                  <a:srgbClr val="002D72"/>
                </a:solidFill>
                <a:latin typeface="Gadugi" panose="020B0502040204020203" pitchFamily="34" charset="0"/>
                <a:ea typeface="Gadugi" panose="020B0502040204020203" pitchFamily="34" charset="0"/>
              </a:defRPr>
            </a:lvl1pPr>
          </a:lstStyle>
          <a:p>
            <a:r>
              <a:rPr lang="en-US" dirty="0"/>
              <a:t>Document Title Here</a:t>
            </a:r>
          </a:p>
        </p:txBody>
      </p:sp>
      <p:sp>
        <p:nvSpPr>
          <p:cNvPr id="3" name="Subtitle 2">
            <a:extLst>
              <a:ext uri="{FF2B5EF4-FFF2-40B4-BE49-F238E27FC236}">
                <a16:creationId xmlns:a16="http://schemas.microsoft.com/office/drawing/2014/main" id="{9CAAF658-10C7-F143-A980-B0FBE523FD56}"/>
              </a:ext>
            </a:extLst>
          </p:cNvPr>
          <p:cNvSpPr>
            <a:spLocks noGrp="1"/>
          </p:cNvSpPr>
          <p:nvPr>
            <p:ph type="subTitle" idx="1"/>
          </p:nvPr>
        </p:nvSpPr>
        <p:spPr>
          <a:xfrm>
            <a:off x="838200" y="3602038"/>
            <a:ext cx="9144000" cy="1655762"/>
          </a:xfrm>
        </p:spPr>
        <p:txBody>
          <a:bodyPr>
            <a:normAutofit/>
          </a:bodyPr>
          <a:lstStyle>
            <a:lvl1pPr marL="0" indent="0" algn="l">
              <a:buNone/>
              <a:defRPr sz="2000">
                <a:solidFill>
                  <a:srgbClr val="002D72"/>
                </a:solidFill>
                <a:latin typeface="Gadugi" panose="020B0502040204020203" pitchFamily="34" charset="0"/>
                <a:ea typeface="Gadugi" panose="020B0502040204020203"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88D48F8A-C45E-0B46-B69F-D8B3D00F5209}"/>
              </a:ext>
            </a:extLst>
          </p:cNvPr>
          <p:cNvSpPr>
            <a:spLocks noGrp="1"/>
          </p:cNvSpPr>
          <p:nvPr>
            <p:ph type="dt" sz="half" idx="10"/>
          </p:nvPr>
        </p:nvSpPr>
        <p:spPr>
          <a:xfrm>
            <a:off x="838199" y="5592420"/>
            <a:ext cx="9143999" cy="365125"/>
          </a:xfrm>
        </p:spPr>
        <p:txBody>
          <a:bodyPr/>
          <a:lstStyle>
            <a:lvl1pPr>
              <a:defRPr b="1" spc="0">
                <a:solidFill>
                  <a:srgbClr val="002D72"/>
                </a:solidFill>
                <a:latin typeface="Gadugi" panose="020B0502040204020203" pitchFamily="34" charset="0"/>
                <a:ea typeface="Gadugi" panose="020B0502040204020203" pitchFamily="34" charset="0"/>
                <a:cs typeface="Arial" panose="020B0604020202020204" pitchFamily="34" charset="0"/>
              </a:defRPr>
            </a:lvl1pPr>
          </a:lstStyle>
          <a:p>
            <a:endParaRPr lang="en-US" dirty="0"/>
          </a:p>
        </p:txBody>
      </p:sp>
      <p:sp>
        <p:nvSpPr>
          <p:cNvPr id="12" name="Rectangle 11">
            <a:extLst>
              <a:ext uri="{FF2B5EF4-FFF2-40B4-BE49-F238E27FC236}">
                <a16:creationId xmlns:a16="http://schemas.microsoft.com/office/drawing/2014/main" id="{51C5323B-4733-4B4D-BA72-60749E677501}"/>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latin typeface="Gadugi" panose="020B0502040204020203" pitchFamily="34" charset="0"/>
              <a:ea typeface="Gadugi" panose="020B0502040204020203" pitchFamily="34" charset="0"/>
            </a:endParaRPr>
          </a:p>
        </p:txBody>
      </p:sp>
      <p:pic>
        <p:nvPicPr>
          <p:cNvPr id="7" name="Picture 6" descr="A picture containing text&#10;&#10;Description automatically generated">
            <a:extLst>
              <a:ext uri="{FF2B5EF4-FFF2-40B4-BE49-F238E27FC236}">
                <a16:creationId xmlns:a16="http://schemas.microsoft.com/office/drawing/2014/main" id="{6DBB4280-D184-4C87-8E4D-142265F30427}"/>
              </a:ext>
            </a:extLst>
          </p:cNvPr>
          <p:cNvPicPr>
            <a:picLocks noChangeAspect="1"/>
          </p:cNvPicPr>
          <p:nvPr userDrawn="1"/>
        </p:nvPicPr>
        <p:blipFill>
          <a:blip r:embed="rId3"/>
          <a:stretch>
            <a:fillRect/>
          </a:stretch>
        </p:blipFill>
        <p:spPr>
          <a:xfrm>
            <a:off x="9274278" y="5780280"/>
            <a:ext cx="2441453" cy="539497"/>
          </a:xfrm>
          <a:prstGeom prst="rect">
            <a:avLst/>
          </a:prstGeom>
        </p:spPr>
      </p:pic>
    </p:spTree>
    <p:extLst>
      <p:ext uri="{BB962C8B-B14F-4D97-AF65-F5344CB8AC3E}">
        <p14:creationId xmlns:p14="http://schemas.microsoft.com/office/powerpoint/2010/main" val="331951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Prospec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617862" y="1849475"/>
            <a:ext cx="3954137" cy="2387600"/>
          </a:xfrm>
        </p:spPr>
        <p:txBody>
          <a:bodyPr anchor="b">
            <a:normAutofit/>
          </a:bodyPr>
          <a:lstStyle>
            <a:lvl1pPr algn="l">
              <a:lnSpc>
                <a:spcPct val="85000"/>
              </a:lnSpc>
              <a:defRPr sz="5400" b="1" spc="-150">
                <a:solidFill>
                  <a:srgbClr val="002D72"/>
                </a:solidFill>
              </a:defRPr>
            </a:lvl1pPr>
          </a:lstStyle>
          <a:p>
            <a:r>
              <a:rPr lang="en-US" dirty="0"/>
              <a:t>Document Title Here</a:t>
            </a:r>
          </a:p>
        </p:txBody>
      </p:sp>
      <p:sp>
        <p:nvSpPr>
          <p:cNvPr id="4" name="Date Placeholder 3">
            <a:extLst>
              <a:ext uri="{FF2B5EF4-FFF2-40B4-BE49-F238E27FC236}">
                <a16:creationId xmlns:a16="http://schemas.microsoft.com/office/drawing/2014/main" id="{88D48F8A-C45E-0B46-B69F-D8B3D00F5209}"/>
              </a:ext>
            </a:extLst>
          </p:cNvPr>
          <p:cNvSpPr>
            <a:spLocks noGrp="1"/>
          </p:cNvSpPr>
          <p:nvPr>
            <p:ph type="dt" sz="half" idx="10"/>
          </p:nvPr>
        </p:nvSpPr>
        <p:spPr>
          <a:xfrm>
            <a:off x="617862" y="5592420"/>
            <a:ext cx="3954136" cy="365125"/>
          </a:xfrm>
        </p:spPr>
        <p:txBody>
          <a:bodyPr/>
          <a:lstStyle>
            <a:lvl1pPr>
              <a:defRPr b="1" spc="0">
                <a:solidFill>
                  <a:srgbClr val="002D72"/>
                </a:solidFill>
                <a:latin typeface="Arial" panose="020B0604020202020204" pitchFamily="34" charset="0"/>
                <a:cs typeface="Arial" panose="020B0604020202020204" pitchFamily="34" charset="0"/>
              </a:defRPr>
            </a:lvl1pPr>
          </a:lstStyle>
          <a:p>
            <a:endParaRPr lang="en-US" dirty="0"/>
          </a:p>
        </p:txBody>
      </p:sp>
      <p:sp>
        <p:nvSpPr>
          <p:cNvPr id="6" name="Picture Placeholder 5">
            <a:extLst>
              <a:ext uri="{FF2B5EF4-FFF2-40B4-BE49-F238E27FC236}">
                <a16:creationId xmlns:a16="http://schemas.microsoft.com/office/drawing/2014/main" id="{370FAA85-A914-8846-A3C7-6077FBC6390E}"/>
              </a:ext>
            </a:extLst>
          </p:cNvPr>
          <p:cNvSpPr>
            <a:spLocks noGrp="1"/>
          </p:cNvSpPr>
          <p:nvPr>
            <p:ph type="pic" sz="quarter" idx="11"/>
          </p:nvPr>
        </p:nvSpPr>
        <p:spPr>
          <a:xfrm>
            <a:off x="5056743" y="0"/>
            <a:ext cx="7135258" cy="6721476"/>
          </a:xfrm>
          <a:solidFill>
            <a:schemeClr val="bg1">
              <a:lumMod val="95000"/>
            </a:schemeClr>
          </a:solidFill>
        </p:spPr>
        <p:txBody>
          <a:bodyPr/>
          <a:lstStyle>
            <a:lvl1pPr marL="0" indent="0" algn="ctr">
              <a:buNone/>
              <a:defRPr b="0">
                <a:solidFill>
                  <a:schemeClr val="accent3"/>
                </a:solidFill>
              </a:defRPr>
            </a:lvl1pPr>
          </a:lstStyle>
          <a:p>
            <a:endParaRPr lang="en-US" dirty="0"/>
          </a:p>
          <a:p>
            <a:endParaRPr lang="en-US" dirty="0"/>
          </a:p>
          <a:p>
            <a:endParaRPr lang="en-US" dirty="0"/>
          </a:p>
          <a:p>
            <a:endParaRPr lang="en-US" dirty="0"/>
          </a:p>
          <a:p>
            <a:endParaRPr lang="en-US" dirty="0"/>
          </a:p>
          <a:p>
            <a:r>
              <a:rPr lang="en-US" dirty="0"/>
              <a:t>Insert Image</a:t>
            </a:r>
          </a:p>
        </p:txBody>
      </p:sp>
      <p:sp>
        <p:nvSpPr>
          <p:cNvPr id="10" name="Rectangle 9">
            <a:extLst>
              <a:ext uri="{FF2B5EF4-FFF2-40B4-BE49-F238E27FC236}">
                <a16:creationId xmlns:a16="http://schemas.microsoft.com/office/drawing/2014/main" id="{4F1FA4BF-2142-0D4F-AB38-948F6D9D8B97}"/>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pic>
        <p:nvPicPr>
          <p:cNvPr id="11" name="Picture 10" descr="A picture containing text&#10;&#10;Description automatically generated">
            <a:extLst>
              <a:ext uri="{FF2B5EF4-FFF2-40B4-BE49-F238E27FC236}">
                <a16:creationId xmlns:a16="http://schemas.microsoft.com/office/drawing/2014/main" id="{2B90CA78-4D4D-448E-8683-E8DC46F3C1B0}"/>
              </a:ext>
            </a:extLst>
          </p:cNvPr>
          <p:cNvPicPr>
            <a:picLocks noChangeAspect="1"/>
          </p:cNvPicPr>
          <p:nvPr userDrawn="1"/>
        </p:nvPicPr>
        <p:blipFill>
          <a:blip r:embed="rId2"/>
          <a:stretch>
            <a:fillRect/>
          </a:stretch>
        </p:blipFill>
        <p:spPr>
          <a:xfrm>
            <a:off x="617863" y="395498"/>
            <a:ext cx="1631068" cy="360423"/>
          </a:xfrm>
          <a:prstGeom prst="rect">
            <a:avLst/>
          </a:prstGeom>
        </p:spPr>
      </p:pic>
    </p:spTree>
    <p:extLst>
      <p:ext uri="{BB962C8B-B14F-4D97-AF65-F5344CB8AC3E}">
        <p14:creationId xmlns:p14="http://schemas.microsoft.com/office/powerpoint/2010/main" val="1768102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har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8613E0-72E1-4F45-A843-C3230CBA951A}"/>
              </a:ext>
            </a:extLst>
          </p:cNvPr>
          <p:cNvSpPr/>
          <p:nvPr userDrawn="1"/>
        </p:nvSpPr>
        <p:spPr>
          <a:xfrm>
            <a:off x="0" y="0"/>
            <a:ext cx="12192000" cy="709381"/>
          </a:xfrm>
          <a:prstGeom prst="rect">
            <a:avLst/>
          </a:prstGeom>
          <a:solidFill>
            <a:srgbClr val="002D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8">
            <a:extLst>
              <a:ext uri="{FF2B5EF4-FFF2-40B4-BE49-F238E27FC236}">
                <a16:creationId xmlns:a16="http://schemas.microsoft.com/office/drawing/2014/main" id="{BA159ACB-63B9-324F-8D71-64B3A92AAC95}"/>
              </a:ext>
            </a:extLst>
          </p:cNvPr>
          <p:cNvSpPr>
            <a:spLocks noGrp="1"/>
          </p:cNvSpPr>
          <p:nvPr>
            <p:ph type="body" sz="quarter" idx="13" hasCustomPrompt="1"/>
          </p:nvPr>
        </p:nvSpPr>
        <p:spPr>
          <a:xfrm>
            <a:off x="365760" y="222250"/>
            <a:ext cx="10058400" cy="312738"/>
          </a:xfrm>
        </p:spPr>
        <p:txBody>
          <a:bodyPr anchor="ctr">
            <a:noAutofit/>
          </a:bodyPr>
          <a:lstStyle>
            <a:lvl1pPr marL="0" indent="0">
              <a:buNone/>
              <a:defRPr sz="1100" b="1" spc="3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SECTION TITLE HERE</a:t>
            </a:r>
          </a:p>
        </p:txBody>
      </p:sp>
      <p:pic>
        <p:nvPicPr>
          <p:cNvPr id="8" name="Picture 7">
            <a:extLst>
              <a:ext uri="{FF2B5EF4-FFF2-40B4-BE49-F238E27FC236}">
                <a16:creationId xmlns:a16="http://schemas.microsoft.com/office/drawing/2014/main" id="{BE09A971-2A14-484B-A862-EAC8E17EFA87}"/>
              </a:ext>
            </a:extLst>
          </p:cNvPr>
          <p:cNvPicPr>
            <a:picLocks noChangeAspect="1"/>
          </p:cNvPicPr>
          <p:nvPr userDrawn="1"/>
        </p:nvPicPr>
        <p:blipFill>
          <a:blip r:embed="rId2"/>
          <a:stretch>
            <a:fillRect/>
          </a:stretch>
        </p:blipFill>
        <p:spPr>
          <a:xfrm>
            <a:off x="11521440" y="207042"/>
            <a:ext cx="206891" cy="326193"/>
          </a:xfrm>
          <a:prstGeom prst="rect">
            <a:avLst/>
          </a:prstGeom>
        </p:spPr>
      </p:pic>
      <p:sp>
        <p:nvSpPr>
          <p:cNvPr id="10" name="Title 1">
            <a:extLst>
              <a:ext uri="{FF2B5EF4-FFF2-40B4-BE49-F238E27FC236}">
                <a16:creationId xmlns:a16="http://schemas.microsoft.com/office/drawing/2014/main" id="{D3B4F283-4141-4743-A445-E38948DB871C}"/>
              </a:ext>
            </a:extLst>
          </p:cNvPr>
          <p:cNvSpPr>
            <a:spLocks noGrp="1"/>
          </p:cNvSpPr>
          <p:nvPr>
            <p:ph type="title" hasCustomPrompt="1"/>
          </p:nvPr>
        </p:nvSpPr>
        <p:spPr>
          <a:xfrm>
            <a:off x="365006" y="1150483"/>
            <a:ext cx="11252281" cy="930524"/>
          </a:xfrm>
        </p:spPr>
        <p:txBody>
          <a:bodyPr anchor="ctr">
            <a:normAutofit/>
          </a:bodyPr>
          <a:lstStyle>
            <a:lvl1pPr algn="l">
              <a:defRPr sz="5400" b="1" spc="-150">
                <a:solidFill>
                  <a:srgbClr val="002D72"/>
                </a:solidFill>
              </a:defRPr>
            </a:lvl1pPr>
          </a:lstStyle>
          <a:p>
            <a:r>
              <a:rPr lang="en-US" dirty="0"/>
              <a:t>Short Title Here</a:t>
            </a:r>
          </a:p>
        </p:txBody>
      </p:sp>
      <p:sp>
        <p:nvSpPr>
          <p:cNvPr id="11" name="Content Placeholder 2">
            <a:extLst>
              <a:ext uri="{FF2B5EF4-FFF2-40B4-BE49-F238E27FC236}">
                <a16:creationId xmlns:a16="http://schemas.microsoft.com/office/drawing/2014/main" id="{1B42B519-5D1C-4792-B97A-7D665D0F5667}"/>
              </a:ext>
            </a:extLst>
          </p:cNvPr>
          <p:cNvSpPr>
            <a:spLocks noGrp="1"/>
          </p:cNvSpPr>
          <p:nvPr>
            <p:ph idx="1"/>
          </p:nvPr>
        </p:nvSpPr>
        <p:spPr>
          <a:xfrm>
            <a:off x="365006" y="2269446"/>
            <a:ext cx="11252281" cy="3813717"/>
          </a:xfrm>
        </p:spPr>
        <p:txBody>
          <a:bodyPr>
            <a:normAutofit/>
          </a:bodyPr>
          <a:lstStyle>
            <a:lvl1pPr>
              <a:defRPr sz="1600" b="0">
                <a:solidFill>
                  <a:srgbClr val="002D72"/>
                </a:solidFill>
                <a:latin typeface="Arial" panose="020B0604020202020204" pitchFamily="34" charset="0"/>
                <a:cs typeface="Arial" panose="020B0604020202020204" pitchFamily="34" charset="0"/>
              </a:defRPr>
            </a:lvl1pPr>
            <a:lvl2pPr>
              <a:defRPr>
                <a:solidFill>
                  <a:srgbClr val="002D72"/>
                </a:solidFill>
              </a:defRPr>
            </a:lvl2pPr>
            <a:lvl3pPr>
              <a:defRPr>
                <a:solidFill>
                  <a:srgbClr val="002D72"/>
                </a:solidFill>
              </a:defRPr>
            </a:lvl3pPr>
            <a:lvl4pPr>
              <a:defRPr>
                <a:solidFill>
                  <a:srgbClr val="002D72"/>
                </a:solidFill>
              </a:defRPr>
            </a:lvl4pPr>
            <a:lvl5pPr>
              <a:defRPr>
                <a:solidFill>
                  <a:srgbClr val="002D72"/>
                </a:solidFill>
              </a:defRPr>
            </a:lvl5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12" name="TextBox 11">
            <a:extLst>
              <a:ext uri="{FF2B5EF4-FFF2-40B4-BE49-F238E27FC236}">
                <a16:creationId xmlns:a16="http://schemas.microsoft.com/office/drawing/2014/main" id="{0977AF3F-9B14-42E9-8710-A232FBD0C368}"/>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spTree>
    <p:extLst>
      <p:ext uri="{BB962C8B-B14F-4D97-AF65-F5344CB8AC3E}">
        <p14:creationId xmlns:p14="http://schemas.microsoft.com/office/powerpoint/2010/main" val="202577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reaker Slide">
    <p:bg>
      <p:bgPr>
        <a:solidFill>
          <a:srgbClr val="F5F5F5"/>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723E633-E020-F645-B3FC-FA55ACA0EA78}"/>
              </a:ext>
            </a:extLst>
          </p:cNvPr>
          <p:cNvSpPr/>
          <p:nvPr userDrawn="1"/>
        </p:nvSpPr>
        <p:spPr>
          <a:xfrm>
            <a:off x="0" y="0"/>
            <a:ext cx="12263718" cy="6858000"/>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71380C-9C63-B54F-8605-5F5DBB16FE15}"/>
              </a:ext>
            </a:extLst>
          </p:cNvPr>
          <p:cNvSpPr>
            <a:spLocks noGrp="1"/>
          </p:cNvSpPr>
          <p:nvPr>
            <p:ph type="ctrTitle" hasCustomPrompt="1"/>
          </p:nvPr>
        </p:nvSpPr>
        <p:spPr>
          <a:xfrm>
            <a:off x="1524000" y="2706464"/>
            <a:ext cx="9144000" cy="1071562"/>
          </a:xfrm>
        </p:spPr>
        <p:txBody>
          <a:bodyPr anchor="ctr">
            <a:normAutofit/>
          </a:bodyPr>
          <a:lstStyle>
            <a:lvl1pPr algn="ctr">
              <a:defRPr sz="4400" b="1" spc="-150">
                <a:solidFill>
                  <a:srgbClr val="002D72"/>
                </a:solidFill>
              </a:defRPr>
            </a:lvl1pPr>
          </a:lstStyle>
          <a:p>
            <a:r>
              <a:rPr lang="en-US" dirty="0"/>
              <a:t>Section Title Here</a:t>
            </a:r>
          </a:p>
        </p:txBody>
      </p:sp>
      <p:sp>
        <p:nvSpPr>
          <p:cNvPr id="8" name="Rectangle 7">
            <a:extLst>
              <a:ext uri="{FF2B5EF4-FFF2-40B4-BE49-F238E27FC236}">
                <a16:creationId xmlns:a16="http://schemas.microsoft.com/office/drawing/2014/main" id="{EF629C94-D59C-C54E-9214-632731094688}"/>
              </a:ext>
            </a:extLst>
          </p:cNvPr>
          <p:cNvSpPr/>
          <p:nvPr userDrawn="1"/>
        </p:nvSpPr>
        <p:spPr>
          <a:xfrm>
            <a:off x="5468471" y="3782228"/>
            <a:ext cx="1255059" cy="98612"/>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E6A6DDD8-2FC2-F84C-8AE8-9103679D529F}"/>
              </a:ext>
            </a:extLst>
          </p:cNvPr>
          <p:cNvPicPr>
            <a:picLocks noChangeAspect="1"/>
          </p:cNvPicPr>
          <p:nvPr userDrawn="1"/>
        </p:nvPicPr>
        <p:blipFill>
          <a:blip r:embed="rId2"/>
          <a:stretch>
            <a:fillRect/>
          </a:stretch>
        </p:blipFill>
        <p:spPr>
          <a:xfrm>
            <a:off x="5900301" y="5686855"/>
            <a:ext cx="391397" cy="617092"/>
          </a:xfrm>
          <a:prstGeom prst="rect">
            <a:avLst/>
          </a:prstGeom>
        </p:spPr>
      </p:pic>
      <p:sp>
        <p:nvSpPr>
          <p:cNvPr id="6" name="Rectangle 5">
            <a:extLst>
              <a:ext uri="{FF2B5EF4-FFF2-40B4-BE49-F238E27FC236}">
                <a16:creationId xmlns:a16="http://schemas.microsoft.com/office/drawing/2014/main" id="{34E22427-B2B4-0144-9654-ECFCA4665E98}"/>
              </a:ext>
            </a:extLst>
          </p:cNvPr>
          <p:cNvSpPr/>
          <p:nvPr userDrawn="1"/>
        </p:nvSpPr>
        <p:spPr>
          <a:xfrm>
            <a:off x="0" y="6721475"/>
            <a:ext cx="12192000" cy="136525"/>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2D72"/>
              </a:solidFill>
            </a:endParaRPr>
          </a:p>
        </p:txBody>
      </p:sp>
    </p:spTree>
    <p:extLst>
      <p:ext uri="{BB962C8B-B14F-4D97-AF65-F5344CB8AC3E}">
        <p14:creationId xmlns:p14="http://schemas.microsoft.com/office/powerpoint/2010/main" val="3644162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bg>
      <p:bgPr>
        <a:solidFill>
          <a:srgbClr val="FFBF3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B6DCD0-A6BE-0E4E-A437-5FE9B7F3919F}"/>
              </a:ext>
            </a:extLst>
          </p:cNvPr>
          <p:cNvSpPr/>
          <p:nvPr userDrawn="1"/>
        </p:nvSpPr>
        <p:spPr>
          <a:xfrm>
            <a:off x="0" y="0"/>
            <a:ext cx="12263718" cy="6858000"/>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413E762-CB35-104A-BC29-B904CF84C938}"/>
              </a:ext>
            </a:extLst>
          </p:cNvPr>
          <p:cNvPicPr>
            <a:picLocks noChangeAspect="1"/>
          </p:cNvPicPr>
          <p:nvPr userDrawn="1"/>
        </p:nvPicPr>
        <p:blipFill rotWithShape="1">
          <a:blip r:embed="rId2">
            <a:alphaModFix amt="10000"/>
          </a:blip>
          <a:srcRect t="10509" b="10507"/>
          <a:stretch/>
        </p:blipFill>
        <p:spPr>
          <a:xfrm>
            <a:off x="3334439" y="-1"/>
            <a:ext cx="5523122" cy="6858001"/>
          </a:xfrm>
          <a:prstGeom prst="rect">
            <a:avLst/>
          </a:prstGeom>
        </p:spPr>
      </p:pic>
      <p:sp>
        <p:nvSpPr>
          <p:cNvPr id="2" name="Title 1">
            <a:extLst>
              <a:ext uri="{FF2B5EF4-FFF2-40B4-BE49-F238E27FC236}">
                <a16:creationId xmlns:a16="http://schemas.microsoft.com/office/drawing/2014/main" id="{432A66A9-5C4C-4544-8AF1-C18AE787D099}"/>
              </a:ext>
            </a:extLst>
          </p:cNvPr>
          <p:cNvSpPr>
            <a:spLocks noGrp="1"/>
          </p:cNvSpPr>
          <p:nvPr>
            <p:ph type="title" hasCustomPrompt="1"/>
          </p:nvPr>
        </p:nvSpPr>
        <p:spPr>
          <a:xfrm>
            <a:off x="2700759" y="2521112"/>
            <a:ext cx="6790482" cy="2036112"/>
          </a:xfrm>
        </p:spPr>
        <p:txBody>
          <a:bodyPr anchor="ctr">
            <a:noAutofit/>
          </a:bodyPr>
          <a:lstStyle>
            <a:lvl1pPr algn="ctr">
              <a:defRPr sz="4400" b="1" spc="-150">
                <a:solidFill>
                  <a:srgbClr val="002D72"/>
                </a:solidFill>
              </a:defRPr>
            </a:lvl1pPr>
          </a:lstStyle>
          <a:p>
            <a:r>
              <a:rPr lang="en-US" dirty="0"/>
              <a:t>Multiple Lines for Text Quote In This Section Up to Three Lines</a:t>
            </a:r>
          </a:p>
        </p:txBody>
      </p:sp>
      <p:sp>
        <p:nvSpPr>
          <p:cNvPr id="11" name="Text Placeholder 10">
            <a:extLst>
              <a:ext uri="{FF2B5EF4-FFF2-40B4-BE49-F238E27FC236}">
                <a16:creationId xmlns:a16="http://schemas.microsoft.com/office/drawing/2014/main" id="{FB0A1677-45FD-8244-8DF3-77216FF9EBC5}"/>
              </a:ext>
            </a:extLst>
          </p:cNvPr>
          <p:cNvSpPr>
            <a:spLocks noGrp="1"/>
          </p:cNvSpPr>
          <p:nvPr>
            <p:ph type="body" sz="quarter" idx="10" hasCustomPrompt="1"/>
          </p:nvPr>
        </p:nvSpPr>
        <p:spPr>
          <a:xfrm>
            <a:off x="2700760" y="2048459"/>
            <a:ext cx="6790482" cy="369887"/>
          </a:xfrm>
        </p:spPr>
        <p:txBody>
          <a:bodyPr anchor="ctr">
            <a:noAutofit/>
          </a:bodyPr>
          <a:lstStyle>
            <a:lvl1pPr marL="0" indent="0" algn="ctr">
              <a:buNone/>
              <a:defRPr sz="1400" b="1" spc="300"/>
            </a:lvl1pPr>
            <a:lvl2pPr marL="457200" indent="0">
              <a:buNone/>
              <a:defRPr/>
            </a:lvl2pPr>
            <a:lvl3pPr marL="914400" indent="0">
              <a:buNone/>
              <a:defRPr/>
            </a:lvl3pPr>
            <a:lvl4pPr marL="1371600" indent="0">
              <a:buNone/>
              <a:defRPr/>
            </a:lvl4pPr>
            <a:lvl5pPr marL="1828800" indent="0">
              <a:buNone/>
              <a:defRPr/>
            </a:lvl5pPr>
          </a:lstStyle>
          <a:p>
            <a:pPr lvl="0"/>
            <a:r>
              <a:rPr lang="en-US" dirty="0"/>
              <a:t>LABEL HERE</a:t>
            </a:r>
          </a:p>
        </p:txBody>
      </p:sp>
    </p:spTree>
    <p:extLst>
      <p:ext uri="{BB962C8B-B14F-4D97-AF65-F5344CB8AC3E}">
        <p14:creationId xmlns:p14="http://schemas.microsoft.com/office/powerpoint/2010/main" val="3148284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and Content">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AE7FAE6-D89C-491F-9D76-61D9AE3B608E}"/>
              </a:ext>
            </a:extLst>
          </p:cNvPr>
          <p:cNvSpPr txBox="1"/>
          <p:nvPr userDrawn="1"/>
        </p:nvSpPr>
        <p:spPr>
          <a:xfrm>
            <a:off x="131885" y="6489458"/>
            <a:ext cx="11904784" cy="215444"/>
          </a:xfrm>
          <a:prstGeom prst="rect">
            <a:avLst/>
          </a:prstGeom>
          <a:solidFill>
            <a:srgbClr val="F5F5F5"/>
          </a:solidFill>
        </p:spPr>
        <p:txBody>
          <a:bodyPr wrap="square" rtlCol="0">
            <a:spAutoFit/>
          </a:bodyPr>
          <a:lstStyle/>
          <a:p>
            <a:pPr algn="r"/>
            <a:fld id="{E30DB0F9-518E-4FCB-BA02-529CD135D7B9}" type="slidenum">
              <a:rPr lang="en-US" sz="800" smtClean="0">
                <a:solidFill>
                  <a:srgbClr val="002D72"/>
                </a:solidFill>
                <a:highlight>
                  <a:srgbClr val="F5F5F5"/>
                </a:highlight>
              </a:rPr>
              <a:pPr algn="r"/>
              <a:t>‹#›</a:t>
            </a:fld>
            <a:endParaRPr lang="en-US" sz="800" dirty="0">
              <a:solidFill>
                <a:srgbClr val="002D72"/>
              </a:solidFill>
              <a:highlight>
                <a:srgbClr val="F5F5F5"/>
              </a:highlight>
            </a:endParaRPr>
          </a:p>
        </p:txBody>
      </p:sp>
      <p:sp>
        <p:nvSpPr>
          <p:cNvPr id="11" name="Rectangle 10">
            <a:extLst>
              <a:ext uri="{FF2B5EF4-FFF2-40B4-BE49-F238E27FC236}">
                <a16:creationId xmlns:a16="http://schemas.microsoft.com/office/drawing/2014/main" id="{0773A1AD-C7F5-2847-BFD8-DD3EBC379D86}"/>
              </a:ext>
            </a:extLst>
          </p:cNvPr>
          <p:cNvSpPr/>
          <p:nvPr userDrawn="1"/>
        </p:nvSpPr>
        <p:spPr>
          <a:xfrm>
            <a:off x="1" y="1907885"/>
            <a:ext cx="4872942" cy="4950116"/>
          </a:xfrm>
          <a:prstGeom prst="rect">
            <a:avLst/>
          </a:prstGeom>
          <a:solidFill>
            <a:srgbClr val="FFBF3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Picture Placeholder 8">
            <a:extLst>
              <a:ext uri="{FF2B5EF4-FFF2-40B4-BE49-F238E27FC236}">
                <a16:creationId xmlns:a16="http://schemas.microsoft.com/office/drawing/2014/main" id="{1B1EF569-E91C-4A47-BF82-3A9B22586A3B}"/>
              </a:ext>
            </a:extLst>
          </p:cNvPr>
          <p:cNvSpPr>
            <a:spLocks noGrp="1"/>
          </p:cNvSpPr>
          <p:nvPr>
            <p:ph type="pic" sz="quarter" idx="10"/>
          </p:nvPr>
        </p:nvSpPr>
        <p:spPr>
          <a:xfrm>
            <a:off x="760071" y="476264"/>
            <a:ext cx="5085144" cy="5606899"/>
          </a:xfrm>
          <a:solidFill>
            <a:srgbClr val="F5F5F5"/>
          </a:solidFill>
        </p:spPr>
        <p:txBody>
          <a:bodyPr anchor="ctr">
            <a:normAutofit/>
          </a:bodyPr>
          <a:lstStyle>
            <a:lvl1pPr marL="177800" indent="0" algn="ctr">
              <a:buNone/>
              <a:tabLst/>
              <a:defRPr sz="2000"/>
            </a:lvl1pPr>
          </a:lstStyle>
          <a:p>
            <a:endParaRPr lang="en-US" dirty="0"/>
          </a:p>
          <a:p>
            <a:endParaRPr lang="en-US" dirty="0"/>
          </a:p>
          <a:p>
            <a:endParaRPr lang="en-US" dirty="0"/>
          </a:p>
          <a:p>
            <a:endParaRPr lang="en-US" dirty="0"/>
          </a:p>
          <a:p>
            <a:endParaRPr lang="en-US" dirty="0"/>
          </a:p>
          <a:p>
            <a:r>
              <a:rPr lang="en-US" dirty="0"/>
              <a:t>Add Image</a:t>
            </a:r>
          </a:p>
        </p:txBody>
      </p:sp>
      <p:sp>
        <p:nvSpPr>
          <p:cNvPr id="2" name="Title 1">
            <a:extLst>
              <a:ext uri="{FF2B5EF4-FFF2-40B4-BE49-F238E27FC236}">
                <a16:creationId xmlns:a16="http://schemas.microsoft.com/office/drawing/2014/main" id="{9DC0D232-FFFE-8646-A9B1-65C6A43D8B6C}"/>
              </a:ext>
            </a:extLst>
          </p:cNvPr>
          <p:cNvSpPr>
            <a:spLocks noGrp="1"/>
          </p:cNvSpPr>
          <p:nvPr>
            <p:ph type="title" hasCustomPrompt="1"/>
          </p:nvPr>
        </p:nvSpPr>
        <p:spPr>
          <a:xfrm>
            <a:off x="4699322" y="1150483"/>
            <a:ext cx="6917965" cy="930524"/>
          </a:xfrm>
        </p:spPr>
        <p:txBody>
          <a:bodyPr anchor="ctr">
            <a:normAutofit/>
          </a:bodyPr>
          <a:lstStyle>
            <a:lvl1pPr algn="l">
              <a:defRPr sz="5400" b="1" spc="-150">
                <a:solidFill>
                  <a:srgbClr val="002D72"/>
                </a:solidFill>
              </a:defRPr>
            </a:lvl1pPr>
          </a:lstStyle>
          <a:p>
            <a:r>
              <a:rPr lang="en-US" dirty="0"/>
              <a:t>Short Title Here</a:t>
            </a:r>
          </a:p>
        </p:txBody>
      </p:sp>
      <p:sp>
        <p:nvSpPr>
          <p:cNvPr id="3" name="Content Placeholder 2">
            <a:extLst>
              <a:ext uri="{FF2B5EF4-FFF2-40B4-BE49-F238E27FC236}">
                <a16:creationId xmlns:a16="http://schemas.microsoft.com/office/drawing/2014/main" id="{F8E0952B-BEF7-D942-90D4-EB00D267D67B}"/>
              </a:ext>
            </a:extLst>
          </p:cNvPr>
          <p:cNvSpPr>
            <a:spLocks noGrp="1"/>
          </p:cNvSpPr>
          <p:nvPr>
            <p:ph idx="1"/>
          </p:nvPr>
        </p:nvSpPr>
        <p:spPr>
          <a:xfrm>
            <a:off x="6670713" y="2269446"/>
            <a:ext cx="4946574" cy="3813717"/>
          </a:xfrm>
        </p:spPr>
        <p:txBody>
          <a:bodyPr>
            <a:normAutofit/>
          </a:bodyPr>
          <a:lstStyle>
            <a:lvl1pPr>
              <a:defRPr sz="1600" b="0">
                <a:solidFill>
                  <a:srgbClr val="002D72"/>
                </a:solidFill>
                <a:latin typeface="Arial" panose="020B0604020202020204" pitchFamily="34" charset="0"/>
                <a:cs typeface="Arial" panose="020B0604020202020204" pitchFamily="34" charset="0"/>
              </a:defRPr>
            </a:lvl1pPr>
            <a:lvl2pPr>
              <a:defRPr>
                <a:solidFill>
                  <a:srgbClr val="002D72"/>
                </a:solidFill>
              </a:defRPr>
            </a:lvl2pPr>
            <a:lvl3pPr>
              <a:defRPr>
                <a:solidFill>
                  <a:srgbClr val="002D72"/>
                </a:solidFill>
              </a:defRPr>
            </a:lvl3pPr>
            <a:lvl4pPr>
              <a:defRPr>
                <a:solidFill>
                  <a:srgbClr val="002D72"/>
                </a:solidFill>
              </a:defRPr>
            </a:lvl4pPr>
            <a:lvl5pPr>
              <a:defRPr>
                <a:solidFill>
                  <a:srgbClr val="002D72"/>
                </a:solidFill>
              </a:defRPr>
            </a:lvl5pPr>
          </a:lstStyle>
          <a:p>
            <a:pPr lvl="0"/>
            <a:r>
              <a:rPr lang="en-US" dirty="0"/>
              <a:t>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pic>
        <p:nvPicPr>
          <p:cNvPr id="7" name="Picture 6">
            <a:extLst>
              <a:ext uri="{FF2B5EF4-FFF2-40B4-BE49-F238E27FC236}">
                <a16:creationId xmlns:a16="http://schemas.microsoft.com/office/drawing/2014/main" id="{21D5A532-1C59-4F35-B02A-2BA572FFF8D0}"/>
              </a:ext>
            </a:extLst>
          </p:cNvPr>
          <p:cNvPicPr>
            <a:picLocks noChangeAspect="1"/>
          </p:cNvPicPr>
          <p:nvPr userDrawn="1"/>
        </p:nvPicPr>
        <p:blipFill>
          <a:blip r:embed="rId2"/>
          <a:stretch>
            <a:fillRect/>
          </a:stretch>
        </p:blipFill>
        <p:spPr>
          <a:xfrm>
            <a:off x="11521440" y="207042"/>
            <a:ext cx="206891" cy="326193"/>
          </a:xfrm>
          <a:prstGeom prst="rect">
            <a:avLst/>
          </a:prstGeom>
        </p:spPr>
      </p:pic>
    </p:spTree>
    <p:extLst>
      <p:ext uri="{BB962C8B-B14F-4D97-AF65-F5344CB8AC3E}">
        <p14:creationId xmlns:p14="http://schemas.microsoft.com/office/powerpoint/2010/main" val="394505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DBE75F-2193-0547-A50E-35216CF6D7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B262C4-62A5-2547-897C-49345E4BBB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FD5C3EB-9383-2B4D-92FA-6397DAEA39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002D72"/>
                </a:solidFill>
                <a:latin typeface="Gadugi" panose="020B0502040204020203" pitchFamily="34" charset="0"/>
                <a:ea typeface="Gadugi" panose="020B0502040204020203" pitchFamily="34" charset="0"/>
              </a:defRPr>
            </a:lvl1pPr>
          </a:lstStyle>
          <a:p>
            <a:endParaRPr lang="en-US"/>
          </a:p>
        </p:txBody>
      </p:sp>
      <p:sp>
        <p:nvSpPr>
          <p:cNvPr id="5" name="Footer Placeholder 4">
            <a:extLst>
              <a:ext uri="{FF2B5EF4-FFF2-40B4-BE49-F238E27FC236}">
                <a16:creationId xmlns:a16="http://schemas.microsoft.com/office/drawing/2014/main" id="{4C59E645-6928-F948-A33D-6A4C751613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002D72"/>
                </a:solidFill>
                <a:latin typeface="Gadugi" panose="020B0502040204020203" pitchFamily="34" charset="0"/>
                <a:ea typeface="Gadugi" panose="020B0502040204020203" pitchFamily="34" charset="0"/>
              </a:defRPr>
            </a:lvl1pPr>
          </a:lstStyle>
          <a:p>
            <a:endParaRPr lang="en-US"/>
          </a:p>
        </p:txBody>
      </p:sp>
      <p:sp>
        <p:nvSpPr>
          <p:cNvPr id="6" name="Slide Number Placeholder 5">
            <a:extLst>
              <a:ext uri="{FF2B5EF4-FFF2-40B4-BE49-F238E27FC236}">
                <a16:creationId xmlns:a16="http://schemas.microsoft.com/office/drawing/2014/main" id="{445FD0C1-8699-7348-8197-084760024B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002D72"/>
                </a:solidFill>
                <a:latin typeface="Gadugi" panose="020B0502040204020203" pitchFamily="34" charset="0"/>
                <a:ea typeface="Gadugi" panose="020B0502040204020203" pitchFamily="34" charset="0"/>
              </a:defRPr>
            </a:lvl1pPr>
          </a:lstStyle>
          <a:p>
            <a:fld id="{59BBEF2B-49F5-3B40-935B-44D8F515728C}" type="slidenum">
              <a:rPr lang="en-US" smtClean="0"/>
              <a:pPr/>
              <a:t>‹#›</a:t>
            </a:fld>
            <a:endParaRPr lang="en-US"/>
          </a:p>
        </p:txBody>
      </p:sp>
    </p:spTree>
    <p:extLst>
      <p:ext uri="{BB962C8B-B14F-4D97-AF65-F5344CB8AC3E}">
        <p14:creationId xmlns:p14="http://schemas.microsoft.com/office/powerpoint/2010/main" val="198284995"/>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65" r:id="rId3"/>
    <p:sldLayoutId id="2147483666" r:id="rId4"/>
    <p:sldLayoutId id="2147483672" r:id="rId5"/>
    <p:sldLayoutId id="2147483676" r:id="rId6"/>
    <p:sldLayoutId id="2147483660" r:id="rId7"/>
    <p:sldLayoutId id="2147483661" r:id="rId8"/>
    <p:sldLayoutId id="2147483650" r:id="rId9"/>
    <p:sldLayoutId id="2147483669" r:id="rId10"/>
    <p:sldLayoutId id="2147483652" r:id="rId11"/>
    <p:sldLayoutId id="2147483675" r:id="rId12"/>
    <p:sldLayoutId id="2147483653" r:id="rId13"/>
    <p:sldLayoutId id="2147483654" r:id="rId14"/>
    <p:sldLayoutId id="2147483667" r:id="rId15"/>
    <p:sldLayoutId id="2147483673" r:id="rId16"/>
  </p:sldLayoutIdLst>
  <p:hf hdr="0" dt="0"/>
  <p:txStyles>
    <p:titleStyle>
      <a:lvl1pPr algn="l" defTabSz="914400" rtl="0" eaLnBrk="1" latinLnBrk="0" hangingPunct="1">
        <a:lnSpc>
          <a:spcPct val="90000"/>
        </a:lnSpc>
        <a:spcBef>
          <a:spcPct val="0"/>
        </a:spcBef>
        <a:buNone/>
        <a:defRPr sz="4400" kern="1200">
          <a:solidFill>
            <a:srgbClr val="002D72"/>
          </a:solidFill>
          <a:latin typeface="Gadugi" panose="020B0502040204020203" pitchFamily="34" charset="0"/>
          <a:ea typeface="Gadugi" panose="020B0502040204020203"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D72"/>
          </a:solidFill>
          <a:latin typeface="Gadugi" panose="020B0502040204020203" pitchFamily="34" charset="0"/>
          <a:ea typeface="Gadugi" panose="020B0502040204020203"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D72"/>
          </a:solidFill>
          <a:latin typeface="Gadugi" panose="020B0502040204020203" pitchFamily="34" charset="0"/>
          <a:ea typeface="Gadugi" panose="020B0502040204020203"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D72"/>
          </a:solidFill>
          <a:latin typeface="Gadugi" panose="020B0502040204020203" pitchFamily="34" charset="0"/>
          <a:ea typeface="Gadugi" panose="020B0502040204020203"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D72"/>
          </a:solidFill>
          <a:latin typeface="Gadugi" panose="020B0502040204020203" pitchFamily="34" charset="0"/>
          <a:ea typeface="Gadugi" panose="020B0502040204020203"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D72"/>
          </a:solidFill>
          <a:latin typeface="Gadugi" panose="020B0502040204020203" pitchFamily="34" charset="0"/>
          <a:ea typeface="Gadugi" panose="020B0502040204020203"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54E10557-C13F-E348-9624-9807F4C39645}"/>
              </a:ext>
            </a:extLst>
          </p:cNvPr>
          <p:cNvSpPr>
            <a:spLocks noGrp="1"/>
          </p:cNvSpPr>
          <p:nvPr>
            <p:ph type="ctrTitle"/>
          </p:nvPr>
        </p:nvSpPr>
        <p:spPr>
          <a:xfrm>
            <a:off x="549825" y="-532087"/>
            <a:ext cx="9952711" cy="1064173"/>
          </a:xfrm>
        </p:spPr>
        <p:txBody>
          <a:bodyPr anchor="t">
            <a:normAutofit fontScale="90000"/>
          </a:bodyPr>
          <a:lstStyle/>
          <a:p>
            <a:br>
              <a:rPr lang="en-US" b="0" dirty="0"/>
            </a:br>
            <a:br>
              <a:rPr lang="en-US" b="0" dirty="0"/>
            </a:br>
            <a:r>
              <a:rPr lang="en-US" dirty="0"/>
              <a:t>Banking Fishbone Template</a:t>
            </a:r>
            <a:endParaRPr lang="en-US" sz="6600" dirty="0"/>
          </a:p>
        </p:txBody>
      </p:sp>
      <p:sp>
        <p:nvSpPr>
          <p:cNvPr id="21" name="Subtitle 2">
            <a:extLst>
              <a:ext uri="{FF2B5EF4-FFF2-40B4-BE49-F238E27FC236}">
                <a16:creationId xmlns:a16="http://schemas.microsoft.com/office/drawing/2014/main" id="{4C2EA34C-12F9-C04C-B5B8-CFBB0398E80A}"/>
              </a:ext>
            </a:extLst>
          </p:cNvPr>
          <p:cNvSpPr>
            <a:spLocks noGrp="1"/>
          </p:cNvSpPr>
          <p:nvPr>
            <p:ph type="subTitle" idx="1"/>
          </p:nvPr>
        </p:nvSpPr>
        <p:spPr>
          <a:xfrm>
            <a:off x="745769" y="1832692"/>
            <a:ext cx="5616285" cy="817518"/>
          </a:xfrm>
        </p:spPr>
        <p:txBody>
          <a:bodyPr>
            <a:normAutofit/>
          </a:bodyPr>
          <a:lstStyle/>
          <a:p>
            <a:endParaRPr lang="en-US" sz="2800" dirty="0">
              <a:latin typeface="Gadugi" panose="020B0502040204020203" pitchFamily="34" charset="0"/>
            </a:endParaRPr>
          </a:p>
        </p:txBody>
      </p:sp>
      <p:sp>
        <p:nvSpPr>
          <p:cNvPr id="14" name="Subtitle 2">
            <a:extLst>
              <a:ext uri="{FF2B5EF4-FFF2-40B4-BE49-F238E27FC236}">
                <a16:creationId xmlns:a16="http://schemas.microsoft.com/office/drawing/2014/main" id="{43151B3F-E6A1-5D17-1516-F76592D32BF6}"/>
              </a:ext>
            </a:extLst>
          </p:cNvPr>
          <p:cNvSpPr txBox="1">
            <a:spLocks/>
          </p:cNvSpPr>
          <p:nvPr/>
        </p:nvSpPr>
        <p:spPr>
          <a:xfrm>
            <a:off x="1026473" y="4500945"/>
            <a:ext cx="2625672" cy="87307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Gadugi" panose="020B0502040204020203" pitchFamily="34"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rgbClr val="002D72"/>
                </a:solidFill>
                <a:latin typeface="Gadugi" panose="020B0502040204020203" pitchFamily="34" charset="0"/>
                <a:ea typeface="Gadugi" panose="020B0502040204020203" pitchFamily="34"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rgbClr val="002D72"/>
                </a:solidFill>
                <a:latin typeface="Gadugi" panose="020B0502040204020203" pitchFamily="34" charset="0"/>
                <a:ea typeface="Gadugi" panose="020B0502040204020203" pitchFamily="34"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rgbClr val="002D72"/>
                </a:solidFill>
                <a:latin typeface="Gadugi" panose="020B0502040204020203" pitchFamily="34" charset="0"/>
                <a:ea typeface="Gadugi" panose="020B0502040204020203" pitchFamily="34"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rgbClr val="002D72"/>
                </a:solidFill>
                <a:latin typeface="Gadugi" panose="020B0502040204020203" pitchFamily="34" charset="0"/>
                <a:ea typeface="Gadugi" panose="020B0502040204020203" pitchFamily="34"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US" sz="1800" b="1" dirty="0">
                <a:latin typeface="Gadugi" panose="020B0502040204020203" pitchFamily="34" charset="0"/>
              </a:rPr>
              <a:t>Chris Nichols</a:t>
            </a:r>
          </a:p>
          <a:p>
            <a:pPr algn="ctr"/>
            <a:r>
              <a:rPr lang="en-US" sz="1600" dirty="0">
                <a:latin typeface="Gadugi" panose="020B0502040204020203" pitchFamily="34" charset="0"/>
              </a:rPr>
              <a:t>Director of Capital Markets</a:t>
            </a:r>
          </a:p>
        </p:txBody>
      </p:sp>
    </p:spTree>
    <p:extLst>
      <p:ext uri="{BB962C8B-B14F-4D97-AF65-F5344CB8AC3E}">
        <p14:creationId xmlns:p14="http://schemas.microsoft.com/office/powerpoint/2010/main" val="194575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22DDD-54A5-B890-DAB8-DAF6A3A97FB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A0884BA-A540-02A8-71A2-BD5D66BC536D}"/>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Fishbone (Ishikawa) Diagram Template</a:t>
            </a:r>
            <a:endParaRPr kumimoji="0" lang="en-US" sz="3200" b="1" i="0" u="none" strike="noStrike" cap="none" spc="300" normalizeH="0" baseline="0" noProof="0" dirty="0">
              <a:ln>
                <a:noFill/>
              </a:ln>
              <a:solidFill>
                <a:schemeClr val="bg1"/>
              </a:solidFill>
              <a:effectLst/>
              <a:uLnTx/>
              <a:uFillTx/>
              <a:latin typeface="+mj-lt"/>
              <a:ea typeface="+mj-ea"/>
            </a:endParaRPr>
          </a:p>
        </p:txBody>
      </p:sp>
      <p:pic>
        <p:nvPicPr>
          <p:cNvPr id="1026" name="Picture 2">
            <a:extLst>
              <a:ext uri="{FF2B5EF4-FFF2-40B4-BE49-F238E27FC236}">
                <a16:creationId xmlns:a16="http://schemas.microsoft.com/office/drawing/2014/main" id="{54ACF8CB-0E2D-520F-5A51-65C78CFC88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4907" y="2312032"/>
            <a:ext cx="1677411" cy="333168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7DC2EF42-ECEF-5FA7-D54C-09AC11732A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71" y="2438095"/>
            <a:ext cx="1690425" cy="320562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1411CA5-5D75-7A1A-4719-F0860193CA6B}"/>
              </a:ext>
            </a:extLst>
          </p:cNvPr>
          <p:cNvSpPr txBox="1"/>
          <p:nvPr/>
        </p:nvSpPr>
        <p:spPr>
          <a:xfrm>
            <a:off x="10432318" y="3654709"/>
            <a:ext cx="1677411" cy="646331"/>
          </a:xfrm>
          <a:prstGeom prst="rect">
            <a:avLst/>
          </a:prstGeom>
          <a:noFill/>
          <a:ln>
            <a:solidFill>
              <a:schemeClr val="accent5">
                <a:lumMod val="50000"/>
              </a:schemeClr>
            </a:solidFill>
          </a:ln>
        </p:spPr>
        <p:txBody>
          <a:bodyPr wrap="square" rtlCol="0">
            <a:spAutoFit/>
          </a:bodyPr>
          <a:lstStyle/>
          <a:p>
            <a:pPr algn="ctr"/>
            <a:r>
              <a:rPr lang="en-US" dirty="0"/>
              <a:t>PROBLEM STATEMENT</a:t>
            </a:r>
          </a:p>
        </p:txBody>
      </p:sp>
      <p:cxnSp>
        <p:nvCxnSpPr>
          <p:cNvPr id="8" name="Straight Connector 7">
            <a:extLst>
              <a:ext uri="{FF2B5EF4-FFF2-40B4-BE49-F238E27FC236}">
                <a16:creationId xmlns:a16="http://schemas.microsoft.com/office/drawing/2014/main" id="{90BFF20D-BBBA-D408-58B3-DDF3F0C56F93}"/>
              </a:ext>
            </a:extLst>
          </p:cNvPr>
          <p:cNvCxnSpPr>
            <a:cxnSpLocks/>
            <a:stCxn id="1028" idx="3"/>
            <a:endCxn id="1026" idx="1"/>
          </p:cNvCxnSpPr>
          <p:nvPr/>
        </p:nvCxnSpPr>
        <p:spPr>
          <a:xfrm flipV="1">
            <a:off x="1772696" y="3977874"/>
            <a:ext cx="6982211" cy="63032"/>
          </a:xfrm>
          <a:prstGeom prst="line">
            <a:avLst/>
          </a:prstGeom>
          <a:ln w="57150">
            <a:solidFill>
              <a:srgbClr val="100B0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809BFFD5-4595-DE3E-2867-10501F65904F}"/>
              </a:ext>
            </a:extLst>
          </p:cNvPr>
          <p:cNvSpPr txBox="1"/>
          <p:nvPr/>
        </p:nvSpPr>
        <p:spPr>
          <a:xfrm>
            <a:off x="99683" y="841208"/>
            <a:ext cx="2231923" cy="523220"/>
          </a:xfrm>
          <a:prstGeom prst="rect">
            <a:avLst/>
          </a:prstGeom>
          <a:solidFill>
            <a:srgbClr val="FFC000"/>
          </a:solidFill>
          <a:ln>
            <a:solidFill>
              <a:srgbClr val="100B00"/>
            </a:solidFill>
          </a:ln>
        </p:spPr>
        <p:txBody>
          <a:bodyPr wrap="square" rtlCol="0">
            <a:spAutoFit/>
          </a:bodyPr>
          <a:lstStyle/>
          <a:p>
            <a:pPr algn="ctr"/>
            <a:r>
              <a:rPr lang="en-US" sz="1400" dirty="0"/>
              <a:t>Environment/Timing/</a:t>
            </a:r>
          </a:p>
          <a:p>
            <a:pPr algn="ctr"/>
            <a:r>
              <a:rPr lang="en-US" sz="1400" dirty="0"/>
              <a:t>Competition</a:t>
            </a:r>
          </a:p>
        </p:txBody>
      </p:sp>
      <p:cxnSp>
        <p:nvCxnSpPr>
          <p:cNvPr id="13" name="Straight Arrow Connector 12">
            <a:extLst>
              <a:ext uri="{FF2B5EF4-FFF2-40B4-BE49-F238E27FC236}">
                <a16:creationId xmlns:a16="http://schemas.microsoft.com/office/drawing/2014/main" id="{5E8F1DB9-AB78-3A03-B387-FAD021DFFC17}"/>
              </a:ext>
            </a:extLst>
          </p:cNvPr>
          <p:cNvCxnSpPr>
            <a:cxnSpLocks/>
            <a:stCxn id="11" idx="2"/>
          </p:cNvCxnSpPr>
          <p:nvPr/>
        </p:nvCxnSpPr>
        <p:spPr>
          <a:xfrm>
            <a:off x="1215645" y="1364428"/>
            <a:ext cx="1221016" cy="2613446"/>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8283E3F-D30A-BADB-6BCF-5288E269D552}"/>
              </a:ext>
            </a:extLst>
          </p:cNvPr>
          <p:cNvSpPr txBox="1"/>
          <p:nvPr/>
        </p:nvSpPr>
        <p:spPr>
          <a:xfrm>
            <a:off x="2495937" y="857700"/>
            <a:ext cx="1401088" cy="307777"/>
          </a:xfrm>
          <a:prstGeom prst="rect">
            <a:avLst/>
          </a:prstGeom>
          <a:solidFill>
            <a:srgbClr val="FFC000"/>
          </a:solidFill>
          <a:ln>
            <a:solidFill>
              <a:srgbClr val="100B00"/>
            </a:solidFill>
          </a:ln>
        </p:spPr>
        <p:txBody>
          <a:bodyPr wrap="square" rtlCol="0">
            <a:spAutoFit/>
          </a:bodyPr>
          <a:lstStyle/>
          <a:p>
            <a:pPr algn="ctr"/>
            <a:r>
              <a:rPr lang="en-US" sz="1400" dirty="0"/>
              <a:t>Technology</a:t>
            </a:r>
          </a:p>
        </p:txBody>
      </p:sp>
      <p:cxnSp>
        <p:nvCxnSpPr>
          <p:cNvPr id="15" name="Straight Arrow Connector 14">
            <a:extLst>
              <a:ext uri="{FF2B5EF4-FFF2-40B4-BE49-F238E27FC236}">
                <a16:creationId xmlns:a16="http://schemas.microsoft.com/office/drawing/2014/main" id="{25B42D52-E9AB-87CD-D703-EB7A14D42F0F}"/>
              </a:ext>
            </a:extLst>
          </p:cNvPr>
          <p:cNvCxnSpPr>
            <a:cxnSpLocks/>
            <a:stCxn id="14" idx="2"/>
          </p:cNvCxnSpPr>
          <p:nvPr/>
        </p:nvCxnSpPr>
        <p:spPr>
          <a:xfrm>
            <a:off x="3196481" y="1165477"/>
            <a:ext cx="1247700" cy="2780881"/>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06DCDBA2-92D6-05D5-C406-81D2A166F1C1}"/>
              </a:ext>
            </a:extLst>
          </p:cNvPr>
          <p:cNvSpPr txBox="1"/>
          <p:nvPr/>
        </p:nvSpPr>
        <p:spPr>
          <a:xfrm>
            <a:off x="4114072" y="841372"/>
            <a:ext cx="2231923" cy="523220"/>
          </a:xfrm>
          <a:prstGeom prst="rect">
            <a:avLst/>
          </a:prstGeom>
          <a:solidFill>
            <a:srgbClr val="FFC000"/>
          </a:solidFill>
          <a:ln>
            <a:solidFill>
              <a:srgbClr val="100B00"/>
            </a:solidFill>
          </a:ln>
        </p:spPr>
        <p:txBody>
          <a:bodyPr wrap="square" rtlCol="0">
            <a:spAutoFit/>
          </a:bodyPr>
          <a:lstStyle/>
          <a:p>
            <a:pPr algn="ctr"/>
            <a:r>
              <a:rPr lang="en-US" sz="1400" dirty="0"/>
              <a:t>Management/</a:t>
            </a:r>
          </a:p>
          <a:p>
            <a:pPr algn="ctr"/>
            <a:r>
              <a:rPr lang="en-US" sz="1400" dirty="0"/>
              <a:t>Measurement</a:t>
            </a:r>
          </a:p>
        </p:txBody>
      </p:sp>
      <p:cxnSp>
        <p:nvCxnSpPr>
          <p:cNvPr id="17" name="Straight Arrow Connector 16">
            <a:extLst>
              <a:ext uri="{FF2B5EF4-FFF2-40B4-BE49-F238E27FC236}">
                <a16:creationId xmlns:a16="http://schemas.microsoft.com/office/drawing/2014/main" id="{37C4C92A-5AA9-91DA-F35A-8D086C7FE582}"/>
              </a:ext>
            </a:extLst>
          </p:cNvPr>
          <p:cNvCxnSpPr>
            <a:cxnSpLocks/>
            <a:stCxn id="16" idx="2"/>
          </p:cNvCxnSpPr>
          <p:nvPr/>
        </p:nvCxnSpPr>
        <p:spPr>
          <a:xfrm>
            <a:off x="5230034" y="1364592"/>
            <a:ext cx="1233675" cy="2581766"/>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1F4302A6-E058-5DE7-D651-EC5A3F891E91}"/>
              </a:ext>
            </a:extLst>
          </p:cNvPr>
          <p:cNvSpPr txBox="1"/>
          <p:nvPr/>
        </p:nvSpPr>
        <p:spPr>
          <a:xfrm>
            <a:off x="6563042" y="857864"/>
            <a:ext cx="2231923" cy="307777"/>
          </a:xfrm>
          <a:prstGeom prst="rect">
            <a:avLst/>
          </a:prstGeom>
          <a:solidFill>
            <a:srgbClr val="FFC000"/>
          </a:solidFill>
          <a:ln>
            <a:solidFill>
              <a:srgbClr val="100B00"/>
            </a:solidFill>
          </a:ln>
        </p:spPr>
        <p:txBody>
          <a:bodyPr wrap="square" rtlCol="0">
            <a:spAutoFit/>
          </a:bodyPr>
          <a:lstStyle/>
          <a:p>
            <a:pPr algn="ctr"/>
            <a:r>
              <a:rPr lang="en-US" sz="1400" dirty="0"/>
              <a:t>Economic Model</a:t>
            </a:r>
          </a:p>
        </p:txBody>
      </p:sp>
      <p:cxnSp>
        <p:nvCxnSpPr>
          <p:cNvPr id="19" name="Straight Arrow Connector 18">
            <a:extLst>
              <a:ext uri="{FF2B5EF4-FFF2-40B4-BE49-F238E27FC236}">
                <a16:creationId xmlns:a16="http://schemas.microsoft.com/office/drawing/2014/main" id="{9036F527-DD79-9197-5E43-F2CFDC5843E5}"/>
              </a:ext>
            </a:extLst>
          </p:cNvPr>
          <p:cNvCxnSpPr>
            <a:cxnSpLocks/>
            <a:stCxn id="18" idx="2"/>
          </p:cNvCxnSpPr>
          <p:nvPr/>
        </p:nvCxnSpPr>
        <p:spPr>
          <a:xfrm>
            <a:off x="7679004" y="1165641"/>
            <a:ext cx="970848" cy="2780717"/>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3AA2A2A0-663A-DA40-2078-328F3848CE7C}"/>
              </a:ext>
            </a:extLst>
          </p:cNvPr>
          <p:cNvSpPr txBox="1"/>
          <p:nvPr/>
        </p:nvSpPr>
        <p:spPr>
          <a:xfrm>
            <a:off x="99683" y="6329755"/>
            <a:ext cx="2231923" cy="307777"/>
          </a:xfrm>
          <a:prstGeom prst="rect">
            <a:avLst/>
          </a:prstGeom>
          <a:solidFill>
            <a:srgbClr val="FFC000"/>
          </a:solidFill>
          <a:ln>
            <a:solidFill>
              <a:srgbClr val="100B00"/>
            </a:solidFill>
          </a:ln>
        </p:spPr>
        <p:txBody>
          <a:bodyPr wrap="square" rtlCol="0">
            <a:spAutoFit/>
          </a:bodyPr>
          <a:lstStyle/>
          <a:p>
            <a:pPr algn="ctr"/>
            <a:r>
              <a:rPr lang="en-US" sz="1400" dirty="0"/>
              <a:t>People / Training</a:t>
            </a:r>
          </a:p>
        </p:txBody>
      </p:sp>
      <p:sp>
        <p:nvSpPr>
          <p:cNvPr id="22" name="TextBox 21">
            <a:extLst>
              <a:ext uri="{FF2B5EF4-FFF2-40B4-BE49-F238E27FC236}">
                <a16:creationId xmlns:a16="http://schemas.microsoft.com/office/drawing/2014/main" id="{D0C74384-C02F-BEA4-BE39-2AB9ADDA6E74}"/>
              </a:ext>
            </a:extLst>
          </p:cNvPr>
          <p:cNvSpPr txBox="1"/>
          <p:nvPr/>
        </p:nvSpPr>
        <p:spPr>
          <a:xfrm>
            <a:off x="2495937" y="6346247"/>
            <a:ext cx="1401088" cy="307777"/>
          </a:xfrm>
          <a:prstGeom prst="rect">
            <a:avLst/>
          </a:prstGeom>
          <a:solidFill>
            <a:srgbClr val="FFC000"/>
          </a:solidFill>
          <a:ln>
            <a:solidFill>
              <a:srgbClr val="100B00"/>
            </a:solidFill>
          </a:ln>
        </p:spPr>
        <p:txBody>
          <a:bodyPr wrap="square" rtlCol="0">
            <a:spAutoFit/>
          </a:bodyPr>
          <a:lstStyle/>
          <a:p>
            <a:pPr algn="ctr"/>
            <a:r>
              <a:rPr lang="en-US" sz="1400" dirty="0"/>
              <a:t>Process</a:t>
            </a:r>
          </a:p>
        </p:txBody>
      </p:sp>
      <p:sp>
        <p:nvSpPr>
          <p:cNvPr id="23" name="TextBox 22">
            <a:extLst>
              <a:ext uri="{FF2B5EF4-FFF2-40B4-BE49-F238E27FC236}">
                <a16:creationId xmlns:a16="http://schemas.microsoft.com/office/drawing/2014/main" id="{3E33968D-2689-B89B-0F1A-905E8523CD22}"/>
              </a:ext>
            </a:extLst>
          </p:cNvPr>
          <p:cNvSpPr txBox="1"/>
          <p:nvPr/>
        </p:nvSpPr>
        <p:spPr>
          <a:xfrm>
            <a:off x="4114072" y="6329919"/>
            <a:ext cx="2231923" cy="307777"/>
          </a:xfrm>
          <a:prstGeom prst="rect">
            <a:avLst/>
          </a:prstGeom>
          <a:solidFill>
            <a:srgbClr val="FFC000"/>
          </a:solidFill>
          <a:ln>
            <a:solidFill>
              <a:srgbClr val="100B00"/>
            </a:solidFill>
          </a:ln>
        </p:spPr>
        <p:txBody>
          <a:bodyPr wrap="square" rtlCol="0">
            <a:spAutoFit/>
          </a:bodyPr>
          <a:lstStyle/>
          <a:p>
            <a:pPr algn="ctr"/>
            <a:r>
              <a:rPr lang="en-US" sz="1400" dirty="0"/>
              <a:t>Risk/Compliance</a:t>
            </a:r>
          </a:p>
        </p:txBody>
      </p:sp>
      <p:sp>
        <p:nvSpPr>
          <p:cNvPr id="24" name="TextBox 23">
            <a:extLst>
              <a:ext uri="{FF2B5EF4-FFF2-40B4-BE49-F238E27FC236}">
                <a16:creationId xmlns:a16="http://schemas.microsoft.com/office/drawing/2014/main" id="{5B954697-1019-B04F-1260-5E9E9C11C0C5}"/>
              </a:ext>
            </a:extLst>
          </p:cNvPr>
          <p:cNvSpPr txBox="1"/>
          <p:nvPr/>
        </p:nvSpPr>
        <p:spPr>
          <a:xfrm>
            <a:off x="6563042" y="6346411"/>
            <a:ext cx="2231923" cy="307777"/>
          </a:xfrm>
          <a:prstGeom prst="rect">
            <a:avLst/>
          </a:prstGeom>
          <a:solidFill>
            <a:srgbClr val="FFC000"/>
          </a:solidFill>
          <a:ln>
            <a:solidFill>
              <a:srgbClr val="100B00"/>
            </a:solidFill>
          </a:ln>
        </p:spPr>
        <p:txBody>
          <a:bodyPr wrap="square" rtlCol="0">
            <a:spAutoFit/>
          </a:bodyPr>
          <a:lstStyle/>
          <a:p>
            <a:pPr algn="ctr"/>
            <a:r>
              <a:rPr lang="en-US" sz="1400" dirty="0"/>
              <a:t>Marketing/Education</a:t>
            </a:r>
          </a:p>
        </p:txBody>
      </p:sp>
      <p:cxnSp>
        <p:nvCxnSpPr>
          <p:cNvPr id="28" name="Straight Arrow Connector 27">
            <a:extLst>
              <a:ext uri="{FF2B5EF4-FFF2-40B4-BE49-F238E27FC236}">
                <a16:creationId xmlns:a16="http://schemas.microsoft.com/office/drawing/2014/main" id="{8F76480C-9975-36E4-D2EA-0D82EFB37273}"/>
              </a:ext>
            </a:extLst>
          </p:cNvPr>
          <p:cNvCxnSpPr>
            <a:cxnSpLocks/>
            <a:stCxn id="21" idx="0"/>
          </p:cNvCxnSpPr>
          <p:nvPr/>
        </p:nvCxnSpPr>
        <p:spPr>
          <a:xfrm flipV="1">
            <a:off x="1215645" y="4130274"/>
            <a:ext cx="1221016" cy="2199481"/>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9AF164FB-144D-E23A-C7DA-667B9787613A}"/>
              </a:ext>
            </a:extLst>
          </p:cNvPr>
          <p:cNvCxnSpPr>
            <a:cxnSpLocks/>
          </p:cNvCxnSpPr>
          <p:nvPr/>
        </p:nvCxnSpPr>
        <p:spPr>
          <a:xfrm flipV="1">
            <a:off x="3186419" y="4093836"/>
            <a:ext cx="1257762" cy="2235918"/>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FD16089B-DBF3-3E79-BD59-F82D209A4217}"/>
              </a:ext>
            </a:extLst>
          </p:cNvPr>
          <p:cNvCxnSpPr>
            <a:cxnSpLocks/>
          </p:cNvCxnSpPr>
          <p:nvPr/>
        </p:nvCxnSpPr>
        <p:spPr>
          <a:xfrm flipV="1">
            <a:off x="5192884" y="4093836"/>
            <a:ext cx="1257762" cy="2235918"/>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4B5D33F-840C-1E1A-CB27-E6A5C907DCFE}"/>
              </a:ext>
            </a:extLst>
          </p:cNvPr>
          <p:cNvCxnSpPr>
            <a:cxnSpLocks/>
            <a:stCxn id="24" idx="0"/>
          </p:cNvCxnSpPr>
          <p:nvPr/>
        </p:nvCxnSpPr>
        <p:spPr>
          <a:xfrm flipV="1">
            <a:off x="7679004" y="4056582"/>
            <a:ext cx="958189" cy="2289829"/>
          </a:xfrm>
          <a:prstGeom prst="straightConnector1">
            <a:avLst/>
          </a:prstGeom>
          <a:ln>
            <a:solidFill>
              <a:srgbClr val="100B00"/>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176B660C-A319-C67B-4CD4-9073F0667695}"/>
              </a:ext>
            </a:extLst>
          </p:cNvPr>
          <p:cNvSpPr txBox="1"/>
          <p:nvPr/>
        </p:nvSpPr>
        <p:spPr>
          <a:xfrm>
            <a:off x="1429427" y="1670608"/>
            <a:ext cx="1401088" cy="276999"/>
          </a:xfrm>
          <a:prstGeom prst="rect">
            <a:avLst/>
          </a:prstGeom>
          <a:noFill/>
        </p:spPr>
        <p:txBody>
          <a:bodyPr wrap="square" rtlCol="0">
            <a:spAutoFit/>
          </a:bodyPr>
          <a:lstStyle/>
          <a:p>
            <a:r>
              <a:rPr lang="en-US" sz="1200" dirty="0"/>
              <a:t>Cause 1</a:t>
            </a:r>
          </a:p>
        </p:txBody>
      </p:sp>
      <p:sp>
        <p:nvSpPr>
          <p:cNvPr id="43" name="TextBox 42">
            <a:extLst>
              <a:ext uri="{FF2B5EF4-FFF2-40B4-BE49-F238E27FC236}">
                <a16:creationId xmlns:a16="http://schemas.microsoft.com/office/drawing/2014/main" id="{785C8718-F772-8399-8656-6F9818D477D6}"/>
              </a:ext>
            </a:extLst>
          </p:cNvPr>
          <p:cNvSpPr txBox="1"/>
          <p:nvPr/>
        </p:nvSpPr>
        <p:spPr>
          <a:xfrm>
            <a:off x="1731894" y="2384155"/>
            <a:ext cx="1401088" cy="276999"/>
          </a:xfrm>
          <a:prstGeom prst="rect">
            <a:avLst/>
          </a:prstGeom>
          <a:noFill/>
        </p:spPr>
        <p:txBody>
          <a:bodyPr wrap="square" rtlCol="0">
            <a:spAutoFit/>
          </a:bodyPr>
          <a:lstStyle/>
          <a:p>
            <a:r>
              <a:rPr lang="en-US" sz="1200" dirty="0"/>
              <a:t>Cause 2</a:t>
            </a:r>
          </a:p>
        </p:txBody>
      </p:sp>
      <p:sp>
        <p:nvSpPr>
          <p:cNvPr id="44" name="TextBox 43">
            <a:extLst>
              <a:ext uri="{FF2B5EF4-FFF2-40B4-BE49-F238E27FC236}">
                <a16:creationId xmlns:a16="http://schemas.microsoft.com/office/drawing/2014/main" id="{A822B14F-4879-D0C3-7001-1F007CC40BB0}"/>
              </a:ext>
            </a:extLst>
          </p:cNvPr>
          <p:cNvSpPr txBox="1"/>
          <p:nvPr/>
        </p:nvSpPr>
        <p:spPr>
          <a:xfrm>
            <a:off x="2087542" y="3094312"/>
            <a:ext cx="1401088" cy="276999"/>
          </a:xfrm>
          <a:prstGeom prst="rect">
            <a:avLst/>
          </a:prstGeom>
          <a:noFill/>
        </p:spPr>
        <p:txBody>
          <a:bodyPr wrap="square" rtlCol="0">
            <a:spAutoFit/>
          </a:bodyPr>
          <a:lstStyle/>
          <a:p>
            <a:r>
              <a:rPr lang="en-US" sz="1200" dirty="0"/>
              <a:t>Cause 3</a:t>
            </a:r>
          </a:p>
        </p:txBody>
      </p:sp>
      <p:sp>
        <p:nvSpPr>
          <p:cNvPr id="45" name="TextBox 44">
            <a:extLst>
              <a:ext uri="{FF2B5EF4-FFF2-40B4-BE49-F238E27FC236}">
                <a16:creationId xmlns:a16="http://schemas.microsoft.com/office/drawing/2014/main" id="{D0164D5C-3AAE-EAE1-20DB-FF75AF4BE5BB}"/>
              </a:ext>
            </a:extLst>
          </p:cNvPr>
          <p:cNvSpPr txBox="1"/>
          <p:nvPr/>
        </p:nvSpPr>
        <p:spPr>
          <a:xfrm>
            <a:off x="3459784" y="1675528"/>
            <a:ext cx="1401088" cy="276999"/>
          </a:xfrm>
          <a:prstGeom prst="rect">
            <a:avLst/>
          </a:prstGeom>
          <a:noFill/>
        </p:spPr>
        <p:txBody>
          <a:bodyPr wrap="square" rtlCol="0">
            <a:spAutoFit/>
          </a:bodyPr>
          <a:lstStyle/>
          <a:p>
            <a:r>
              <a:rPr lang="en-US" sz="1200" dirty="0"/>
              <a:t>Cause 1</a:t>
            </a:r>
          </a:p>
        </p:txBody>
      </p:sp>
      <p:sp>
        <p:nvSpPr>
          <p:cNvPr id="46" name="TextBox 45">
            <a:extLst>
              <a:ext uri="{FF2B5EF4-FFF2-40B4-BE49-F238E27FC236}">
                <a16:creationId xmlns:a16="http://schemas.microsoft.com/office/drawing/2014/main" id="{B2F9CE2B-1719-3939-E6B7-2774549ED7DA}"/>
              </a:ext>
            </a:extLst>
          </p:cNvPr>
          <p:cNvSpPr txBox="1"/>
          <p:nvPr/>
        </p:nvSpPr>
        <p:spPr>
          <a:xfrm>
            <a:off x="3762251" y="2389075"/>
            <a:ext cx="1401088" cy="276999"/>
          </a:xfrm>
          <a:prstGeom prst="rect">
            <a:avLst/>
          </a:prstGeom>
          <a:noFill/>
        </p:spPr>
        <p:txBody>
          <a:bodyPr wrap="square" rtlCol="0">
            <a:spAutoFit/>
          </a:bodyPr>
          <a:lstStyle/>
          <a:p>
            <a:r>
              <a:rPr lang="en-US" sz="1200" dirty="0"/>
              <a:t>Cause 2</a:t>
            </a:r>
          </a:p>
        </p:txBody>
      </p:sp>
      <p:sp>
        <p:nvSpPr>
          <p:cNvPr id="47" name="TextBox 46">
            <a:extLst>
              <a:ext uri="{FF2B5EF4-FFF2-40B4-BE49-F238E27FC236}">
                <a16:creationId xmlns:a16="http://schemas.microsoft.com/office/drawing/2014/main" id="{5EDF176A-30BF-44A6-ECA8-518AC1E8FBDE}"/>
              </a:ext>
            </a:extLst>
          </p:cNvPr>
          <p:cNvSpPr txBox="1"/>
          <p:nvPr/>
        </p:nvSpPr>
        <p:spPr>
          <a:xfrm>
            <a:off x="4117899" y="3099232"/>
            <a:ext cx="1401088" cy="276999"/>
          </a:xfrm>
          <a:prstGeom prst="rect">
            <a:avLst/>
          </a:prstGeom>
          <a:noFill/>
        </p:spPr>
        <p:txBody>
          <a:bodyPr wrap="square" rtlCol="0">
            <a:spAutoFit/>
          </a:bodyPr>
          <a:lstStyle/>
          <a:p>
            <a:r>
              <a:rPr lang="en-US" sz="1200" dirty="0"/>
              <a:t>Cause 3</a:t>
            </a:r>
          </a:p>
        </p:txBody>
      </p:sp>
      <p:sp>
        <p:nvSpPr>
          <p:cNvPr id="48" name="TextBox 47">
            <a:extLst>
              <a:ext uri="{FF2B5EF4-FFF2-40B4-BE49-F238E27FC236}">
                <a16:creationId xmlns:a16="http://schemas.microsoft.com/office/drawing/2014/main" id="{2E25FEA7-FA9C-C810-540A-972F78D38396}"/>
              </a:ext>
            </a:extLst>
          </p:cNvPr>
          <p:cNvSpPr txBox="1"/>
          <p:nvPr/>
        </p:nvSpPr>
        <p:spPr>
          <a:xfrm>
            <a:off x="5440993" y="1670616"/>
            <a:ext cx="1401088" cy="276999"/>
          </a:xfrm>
          <a:prstGeom prst="rect">
            <a:avLst/>
          </a:prstGeom>
          <a:noFill/>
        </p:spPr>
        <p:txBody>
          <a:bodyPr wrap="square" rtlCol="0">
            <a:spAutoFit/>
          </a:bodyPr>
          <a:lstStyle/>
          <a:p>
            <a:r>
              <a:rPr lang="en-US" sz="1200" dirty="0"/>
              <a:t>Cause 1</a:t>
            </a:r>
          </a:p>
        </p:txBody>
      </p:sp>
      <p:sp>
        <p:nvSpPr>
          <p:cNvPr id="49" name="TextBox 48">
            <a:extLst>
              <a:ext uri="{FF2B5EF4-FFF2-40B4-BE49-F238E27FC236}">
                <a16:creationId xmlns:a16="http://schemas.microsoft.com/office/drawing/2014/main" id="{8FCA0B67-DCA8-CFA0-9B17-88A28BD9FA82}"/>
              </a:ext>
            </a:extLst>
          </p:cNvPr>
          <p:cNvSpPr txBox="1"/>
          <p:nvPr/>
        </p:nvSpPr>
        <p:spPr>
          <a:xfrm>
            <a:off x="5743460" y="2384163"/>
            <a:ext cx="1401088" cy="276999"/>
          </a:xfrm>
          <a:prstGeom prst="rect">
            <a:avLst/>
          </a:prstGeom>
          <a:noFill/>
        </p:spPr>
        <p:txBody>
          <a:bodyPr wrap="square" rtlCol="0">
            <a:spAutoFit/>
          </a:bodyPr>
          <a:lstStyle/>
          <a:p>
            <a:r>
              <a:rPr lang="en-US" sz="1200" dirty="0"/>
              <a:t>Cause 2</a:t>
            </a:r>
          </a:p>
        </p:txBody>
      </p:sp>
      <p:sp>
        <p:nvSpPr>
          <p:cNvPr id="50" name="TextBox 49">
            <a:extLst>
              <a:ext uri="{FF2B5EF4-FFF2-40B4-BE49-F238E27FC236}">
                <a16:creationId xmlns:a16="http://schemas.microsoft.com/office/drawing/2014/main" id="{F8631231-15F2-8D6F-C92E-D1746D6EA2A9}"/>
              </a:ext>
            </a:extLst>
          </p:cNvPr>
          <p:cNvSpPr txBox="1"/>
          <p:nvPr/>
        </p:nvSpPr>
        <p:spPr>
          <a:xfrm>
            <a:off x="6099108" y="3094320"/>
            <a:ext cx="1401088" cy="276999"/>
          </a:xfrm>
          <a:prstGeom prst="rect">
            <a:avLst/>
          </a:prstGeom>
          <a:noFill/>
        </p:spPr>
        <p:txBody>
          <a:bodyPr wrap="square" rtlCol="0">
            <a:spAutoFit/>
          </a:bodyPr>
          <a:lstStyle/>
          <a:p>
            <a:r>
              <a:rPr lang="en-US" sz="1200" dirty="0"/>
              <a:t>Cause 3</a:t>
            </a:r>
          </a:p>
        </p:txBody>
      </p:sp>
      <p:sp>
        <p:nvSpPr>
          <p:cNvPr id="51" name="TextBox 50">
            <a:extLst>
              <a:ext uri="{FF2B5EF4-FFF2-40B4-BE49-F238E27FC236}">
                <a16:creationId xmlns:a16="http://schemas.microsoft.com/office/drawing/2014/main" id="{A0CE417E-180B-811D-BE31-95426AA83256}"/>
              </a:ext>
            </a:extLst>
          </p:cNvPr>
          <p:cNvSpPr txBox="1"/>
          <p:nvPr/>
        </p:nvSpPr>
        <p:spPr>
          <a:xfrm>
            <a:off x="7936649" y="1565609"/>
            <a:ext cx="1401088" cy="276999"/>
          </a:xfrm>
          <a:prstGeom prst="rect">
            <a:avLst/>
          </a:prstGeom>
          <a:noFill/>
        </p:spPr>
        <p:txBody>
          <a:bodyPr wrap="square" rtlCol="0">
            <a:spAutoFit/>
          </a:bodyPr>
          <a:lstStyle/>
          <a:p>
            <a:r>
              <a:rPr lang="en-US" sz="1200" dirty="0"/>
              <a:t>Cause 1</a:t>
            </a:r>
          </a:p>
        </p:txBody>
      </p:sp>
      <p:sp>
        <p:nvSpPr>
          <p:cNvPr id="52" name="TextBox 51">
            <a:extLst>
              <a:ext uri="{FF2B5EF4-FFF2-40B4-BE49-F238E27FC236}">
                <a16:creationId xmlns:a16="http://schemas.microsoft.com/office/drawing/2014/main" id="{994BBF9F-E3BA-A233-04A0-12123ACF2CDD}"/>
              </a:ext>
            </a:extLst>
          </p:cNvPr>
          <p:cNvSpPr txBox="1"/>
          <p:nvPr/>
        </p:nvSpPr>
        <p:spPr>
          <a:xfrm>
            <a:off x="8001836" y="1960042"/>
            <a:ext cx="1401088" cy="276999"/>
          </a:xfrm>
          <a:prstGeom prst="rect">
            <a:avLst/>
          </a:prstGeom>
          <a:noFill/>
        </p:spPr>
        <p:txBody>
          <a:bodyPr wrap="square" rtlCol="0">
            <a:spAutoFit/>
          </a:bodyPr>
          <a:lstStyle/>
          <a:p>
            <a:r>
              <a:rPr lang="en-US" sz="1200" dirty="0"/>
              <a:t>Cause 2</a:t>
            </a:r>
          </a:p>
        </p:txBody>
      </p:sp>
      <p:sp>
        <p:nvSpPr>
          <p:cNvPr id="55" name="TextBox 54">
            <a:extLst>
              <a:ext uri="{FF2B5EF4-FFF2-40B4-BE49-F238E27FC236}">
                <a16:creationId xmlns:a16="http://schemas.microsoft.com/office/drawing/2014/main" id="{F7069FD8-DA55-4809-FD3A-08F026E18B40}"/>
              </a:ext>
            </a:extLst>
          </p:cNvPr>
          <p:cNvSpPr txBox="1"/>
          <p:nvPr/>
        </p:nvSpPr>
        <p:spPr>
          <a:xfrm>
            <a:off x="1429427" y="5857206"/>
            <a:ext cx="1401088" cy="276999"/>
          </a:xfrm>
          <a:prstGeom prst="rect">
            <a:avLst/>
          </a:prstGeom>
          <a:noFill/>
        </p:spPr>
        <p:txBody>
          <a:bodyPr wrap="square" rtlCol="0">
            <a:spAutoFit/>
          </a:bodyPr>
          <a:lstStyle/>
          <a:p>
            <a:r>
              <a:rPr lang="en-US" sz="1200" dirty="0"/>
              <a:t>Cause 1</a:t>
            </a:r>
          </a:p>
        </p:txBody>
      </p:sp>
      <p:sp>
        <p:nvSpPr>
          <p:cNvPr id="56" name="TextBox 55">
            <a:extLst>
              <a:ext uri="{FF2B5EF4-FFF2-40B4-BE49-F238E27FC236}">
                <a16:creationId xmlns:a16="http://schemas.microsoft.com/office/drawing/2014/main" id="{632C3A23-FF0F-881E-7CB7-E8CC3B56EC53}"/>
              </a:ext>
            </a:extLst>
          </p:cNvPr>
          <p:cNvSpPr txBox="1"/>
          <p:nvPr/>
        </p:nvSpPr>
        <p:spPr>
          <a:xfrm>
            <a:off x="1704617" y="5272430"/>
            <a:ext cx="1401088" cy="276999"/>
          </a:xfrm>
          <a:prstGeom prst="rect">
            <a:avLst/>
          </a:prstGeom>
          <a:noFill/>
        </p:spPr>
        <p:txBody>
          <a:bodyPr wrap="square" rtlCol="0">
            <a:spAutoFit/>
          </a:bodyPr>
          <a:lstStyle/>
          <a:p>
            <a:r>
              <a:rPr lang="en-US" sz="1200" dirty="0"/>
              <a:t>Cause 2</a:t>
            </a:r>
          </a:p>
        </p:txBody>
      </p:sp>
      <p:sp>
        <p:nvSpPr>
          <p:cNvPr id="57" name="TextBox 56">
            <a:extLst>
              <a:ext uri="{FF2B5EF4-FFF2-40B4-BE49-F238E27FC236}">
                <a16:creationId xmlns:a16="http://schemas.microsoft.com/office/drawing/2014/main" id="{ECDC1B3F-508B-5ABB-40F9-69E3EEBF7772}"/>
              </a:ext>
            </a:extLst>
          </p:cNvPr>
          <p:cNvSpPr txBox="1"/>
          <p:nvPr/>
        </p:nvSpPr>
        <p:spPr>
          <a:xfrm>
            <a:off x="2056957" y="4688031"/>
            <a:ext cx="1401088" cy="276999"/>
          </a:xfrm>
          <a:prstGeom prst="rect">
            <a:avLst/>
          </a:prstGeom>
          <a:noFill/>
        </p:spPr>
        <p:txBody>
          <a:bodyPr wrap="square" rtlCol="0">
            <a:spAutoFit/>
          </a:bodyPr>
          <a:lstStyle/>
          <a:p>
            <a:r>
              <a:rPr lang="en-US" sz="1200" dirty="0"/>
              <a:t>Cause 3</a:t>
            </a:r>
          </a:p>
        </p:txBody>
      </p:sp>
      <p:sp>
        <p:nvSpPr>
          <p:cNvPr id="58" name="TextBox 57">
            <a:extLst>
              <a:ext uri="{FF2B5EF4-FFF2-40B4-BE49-F238E27FC236}">
                <a16:creationId xmlns:a16="http://schemas.microsoft.com/office/drawing/2014/main" id="{E756CE16-6D95-E200-96F6-93D278B9F374}"/>
              </a:ext>
            </a:extLst>
          </p:cNvPr>
          <p:cNvSpPr txBox="1"/>
          <p:nvPr/>
        </p:nvSpPr>
        <p:spPr>
          <a:xfrm>
            <a:off x="3420462" y="5842458"/>
            <a:ext cx="1401088" cy="276999"/>
          </a:xfrm>
          <a:prstGeom prst="rect">
            <a:avLst/>
          </a:prstGeom>
          <a:noFill/>
        </p:spPr>
        <p:txBody>
          <a:bodyPr wrap="square" rtlCol="0">
            <a:spAutoFit/>
          </a:bodyPr>
          <a:lstStyle/>
          <a:p>
            <a:r>
              <a:rPr lang="en-US" sz="1200" dirty="0"/>
              <a:t>Cause 1</a:t>
            </a:r>
          </a:p>
        </p:txBody>
      </p:sp>
      <p:sp>
        <p:nvSpPr>
          <p:cNvPr id="59" name="TextBox 58">
            <a:extLst>
              <a:ext uri="{FF2B5EF4-FFF2-40B4-BE49-F238E27FC236}">
                <a16:creationId xmlns:a16="http://schemas.microsoft.com/office/drawing/2014/main" id="{8F0808D2-8138-D035-5C41-5818B385E503}"/>
              </a:ext>
            </a:extLst>
          </p:cNvPr>
          <p:cNvSpPr txBox="1"/>
          <p:nvPr/>
        </p:nvSpPr>
        <p:spPr>
          <a:xfrm>
            <a:off x="3695652" y="5257682"/>
            <a:ext cx="1401088" cy="276999"/>
          </a:xfrm>
          <a:prstGeom prst="rect">
            <a:avLst/>
          </a:prstGeom>
          <a:noFill/>
        </p:spPr>
        <p:txBody>
          <a:bodyPr wrap="square" rtlCol="0">
            <a:spAutoFit/>
          </a:bodyPr>
          <a:lstStyle/>
          <a:p>
            <a:r>
              <a:rPr lang="en-US" sz="1200" dirty="0"/>
              <a:t>Cause 2</a:t>
            </a:r>
          </a:p>
        </p:txBody>
      </p:sp>
      <p:sp>
        <p:nvSpPr>
          <p:cNvPr id="60" name="TextBox 59">
            <a:extLst>
              <a:ext uri="{FF2B5EF4-FFF2-40B4-BE49-F238E27FC236}">
                <a16:creationId xmlns:a16="http://schemas.microsoft.com/office/drawing/2014/main" id="{65E05E6D-DE14-86DF-38A0-F112592F10BE}"/>
              </a:ext>
            </a:extLst>
          </p:cNvPr>
          <p:cNvSpPr txBox="1"/>
          <p:nvPr/>
        </p:nvSpPr>
        <p:spPr>
          <a:xfrm>
            <a:off x="4027315" y="4673283"/>
            <a:ext cx="1401088" cy="276999"/>
          </a:xfrm>
          <a:prstGeom prst="rect">
            <a:avLst/>
          </a:prstGeom>
          <a:noFill/>
        </p:spPr>
        <p:txBody>
          <a:bodyPr wrap="square" rtlCol="0">
            <a:spAutoFit/>
          </a:bodyPr>
          <a:lstStyle/>
          <a:p>
            <a:r>
              <a:rPr lang="en-US" sz="1200" dirty="0"/>
              <a:t>Cause 3</a:t>
            </a:r>
          </a:p>
        </p:txBody>
      </p:sp>
      <p:sp>
        <p:nvSpPr>
          <p:cNvPr id="61" name="TextBox 60">
            <a:extLst>
              <a:ext uri="{FF2B5EF4-FFF2-40B4-BE49-F238E27FC236}">
                <a16:creationId xmlns:a16="http://schemas.microsoft.com/office/drawing/2014/main" id="{C74A48AF-75ED-3D5C-FAEB-DBAA46A00AC6}"/>
              </a:ext>
            </a:extLst>
          </p:cNvPr>
          <p:cNvSpPr txBox="1"/>
          <p:nvPr/>
        </p:nvSpPr>
        <p:spPr>
          <a:xfrm>
            <a:off x="5439990" y="5866819"/>
            <a:ext cx="1401088" cy="276999"/>
          </a:xfrm>
          <a:prstGeom prst="rect">
            <a:avLst/>
          </a:prstGeom>
          <a:noFill/>
        </p:spPr>
        <p:txBody>
          <a:bodyPr wrap="square" rtlCol="0">
            <a:spAutoFit/>
          </a:bodyPr>
          <a:lstStyle/>
          <a:p>
            <a:r>
              <a:rPr lang="en-US" sz="1200" dirty="0"/>
              <a:t>Cause 1</a:t>
            </a:r>
          </a:p>
        </p:txBody>
      </p:sp>
      <p:sp>
        <p:nvSpPr>
          <p:cNvPr id="62" name="TextBox 61">
            <a:extLst>
              <a:ext uri="{FF2B5EF4-FFF2-40B4-BE49-F238E27FC236}">
                <a16:creationId xmlns:a16="http://schemas.microsoft.com/office/drawing/2014/main" id="{E8741F09-97DF-44DC-3130-97BE05E6341C}"/>
              </a:ext>
            </a:extLst>
          </p:cNvPr>
          <p:cNvSpPr txBox="1"/>
          <p:nvPr/>
        </p:nvSpPr>
        <p:spPr>
          <a:xfrm>
            <a:off x="5715180" y="5282043"/>
            <a:ext cx="1401088" cy="276999"/>
          </a:xfrm>
          <a:prstGeom prst="rect">
            <a:avLst/>
          </a:prstGeom>
          <a:noFill/>
        </p:spPr>
        <p:txBody>
          <a:bodyPr wrap="square" rtlCol="0">
            <a:spAutoFit/>
          </a:bodyPr>
          <a:lstStyle/>
          <a:p>
            <a:r>
              <a:rPr lang="en-US" sz="1200" dirty="0"/>
              <a:t>Cause 2</a:t>
            </a:r>
          </a:p>
        </p:txBody>
      </p:sp>
      <p:sp>
        <p:nvSpPr>
          <p:cNvPr id="63" name="TextBox 62">
            <a:extLst>
              <a:ext uri="{FF2B5EF4-FFF2-40B4-BE49-F238E27FC236}">
                <a16:creationId xmlns:a16="http://schemas.microsoft.com/office/drawing/2014/main" id="{7B368FFB-164E-28F5-14C2-F441E6BFE57F}"/>
              </a:ext>
            </a:extLst>
          </p:cNvPr>
          <p:cNvSpPr txBox="1"/>
          <p:nvPr/>
        </p:nvSpPr>
        <p:spPr>
          <a:xfrm>
            <a:off x="6046843" y="4697644"/>
            <a:ext cx="1401088" cy="276999"/>
          </a:xfrm>
          <a:prstGeom prst="rect">
            <a:avLst/>
          </a:prstGeom>
          <a:noFill/>
        </p:spPr>
        <p:txBody>
          <a:bodyPr wrap="square" rtlCol="0">
            <a:spAutoFit/>
          </a:bodyPr>
          <a:lstStyle/>
          <a:p>
            <a:r>
              <a:rPr lang="en-US" sz="1200" dirty="0"/>
              <a:t>Cause 3</a:t>
            </a:r>
          </a:p>
        </p:txBody>
      </p:sp>
      <p:sp>
        <p:nvSpPr>
          <p:cNvPr id="1024" name="TextBox 1023">
            <a:extLst>
              <a:ext uri="{FF2B5EF4-FFF2-40B4-BE49-F238E27FC236}">
                <a16:creationId xmlns:a16="http://schemas.microsoft.com/office/drawing/2014/main" id="{4B73B36F-951F-F3E3-3487-9A7336930FE1}"/>
              </a:ext>
            </a:extLst>
          </p:cNvPr>
          <p:cNvSpPr txBox="1"/>
          <p:nvPr/>
        </p:nvSpPr>
        <p:spPr>
          <a:xfrm>
            <a:off x="7772424" y="5857206"/>
            <a:ext cx="1401088" cy="276999"/>
          </a:xfrm>
          <a:prstGeom prst="rect">
            <a:avLst/>
          </a:prstGeom>
          <a:noFill/>
        </p:spPr>
        <p:txBody>
          <a:bodyPr wrap="square" rtlCol="0">
            <a:spAutoFit/>
          </a:bodyPr>
          <a:lstStyle/>
          <a:p>
            <a:r>
              <a:rPr lang="en-US" sz="1200" dirty="0"/>
              <a:t>Cause 1</a:t>
            </a:r>
          </a:p>
        </p:txBody>
      </p:sp>
      <p:sp>
        <p:nvSpPr>
          <p:cNvPr id="1025" name="TextBox 1024">
            <a:extLst>
              <a:ext uri="{FF2B5EF4-FFF2-40B4-BE49-F238E27FC236}">
                <a16:creationId xmlns:a16="http://schemas.microsoft.com/office/drawing/2014/main" id="{95AB5431-980B-C2B0-59B8-39E95EBD49DF}"/>
              </a:ext>
            </a:extLst>
          </p:cNvPr>
          <p:cNvSpPr txBox="1"/>
          <p:nvPr/>
        </p:nvSpPr>
        <p:spPr>
          <a:xfrm>
            <a:off x="7995506" y="5429749"/>
            <a:ext cx="1401088" cy="276999"/>
          </a:xfrm>
          <a:prstGeom prst="rect">
            <a:avLst/>
          </a:prstGeom>
          <a:noFill/>
        </p:spPr>
        <p:txBody>
          <a:bodyPr wrap="square" rtlCol="0">
            <a:spAutoFit/>
          </a:bodyPr>
          <a:lstStyle/>
          <a:p>
            <a:r>
              <a:rPr lang="en-US" sz="1200" dirty="0"/>
              <a:t>Cause 2</a:t>
            </a:r>
          </a:p>
        </p:txBody>
      </p:sp>
    </p:spTree>
    <p:extLst>
      <p:ext uri="{BB962C8B-B14F-4D97-AF65-F5344CB8AC3E}">
        <p14:creationId xmlns:p14="http://schemas.microsoft.com/office/powerpoint/2010/main" val="687182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E380-EF18-3E82-FB8A-9BF767DEB80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E97D31D-E812-702E-9F73-936E4652A302}"/>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Branch Performance Decline</a:t>
            </a:r>
            <a:endParaRPr kumimoji="0" lang="en-US" sz="3200" b="1" i="0" u="none" strike="noStrike" cap="none" spc="300" normalizeH="0" baseline="0" noProof="0" dirty="0">
              <a:ln>
                <a:noFill/>
              </a:ln>
              <a:solidFill>
                <a:schemeClr val="bg1"/>
              </a:solidFill>
              <a:effectLst/>
              <a:uLnTx/>
              <a:uFillTx/>
              <a:latin typeface="+mj-lt"/>
              <a:ea typeface="+mj-ea"/>
            </a:endParaRPr>
          </a:p>
        </p:txBody>
      </p:sp>
      <p:sp>
        <p:nvSpPr>
          <p:cNvPr id="3" name="Content Placeholder 2">
            <a:extLst>
              <a:ext uri="{FF2B5EF4-FFF2-40B4-BE49-F238E27FC236}">
                <a16:creationId xmlns:a16="http://schemas.microsoft.com/office/drawing/2014/main" id="{24A8EFB2-A0A0-8789-BCB7-B11EECBDA18D}"/>
              </a:ext>
            </a:extLst>
          </p:cNvPr>
          <p:cNvSpPr>
            <a:spLocks noGrp="1"/>
          </p:cNvSpPr>
          <p:nvPr>
            <p:ph idx="1"/>
          </p:nvPr>
        </p:nvSpPr>
        <p:spPr>
          <a:xfrm>
            <a:off x="526026" y="1493383"/>
            <a:ext cx="8229600" cy="4525963"/>
          </a:xfrm>
        </p:spPr>
        <p:txBody>
          <a:bodyPr>
            <a:normAutofit fontScale="85000" lnSpcReduction="20000"/>
          </a:bodyPr>
          <a:lstStyle/>
          <a:p>
            <a:endParaRPr dirty="0"/>
          </a:p>
          <a:p>
            <a:pPr>
              <a:defRPr sz="1800" b="1">
                <a:solidFill>
                  <a:srgbClr val="00467F"/>
                </a:solidFill>
              </a:defRPr>
            </a:pPr>
            <a:r>
              <a:rPr dirty="0"/>
              <a:t>People</a:t>
            </a:r>
          </a:p>
          <a:p>
            <a:pPr lvl="1">
              <a:defRPr sz="1400"/>
            </a:pPr>
            <a:r>
              <a:rPr dirty="0"/>
              <a:t>- Low sales culture</a:t>
            </a:r>
          </a:p>
          <a:p>
            <a:pPr lvl="1">
              <a:defRPr sz="1400"/>
            </a:pPr>
            <a:r>
              <a:rPr dirty="0"/>
              <a:t>- High turnover</a:t>
            </a:r>
          </a:p>
          <a:p>
            <a:pPr lvl="1">
              <a:defRPr sz="1400"/>
            </a:pPr>
            <a:r>
              <a:rPr dirty="0"/>
              <a:t>- Insufficient training</a:t>
            </a:r>
          </a:p>
          <a:p>
            <a:pPr>
              <a:defRPr sz="1800" b="1">
                <a:solidFill>
                  <a:srgbClr val="00467F"/>
                </a:solidFill>
              </a:defRPr>
            </a:pPr>
            <a:r>
              <a:rPr dirty="0"/>
              <a:t>Processes</a:t>
            </a:r>
          </a:p>
          <a:p>
            <a:pPr lvl="1">
              <a:defRPr sz="1400"/>
            </a:pPr>
            <a:r>
              <a:rPr dirty="0"/>
              <a:t>- Slow onboarding</a:t>
            </a:r>
          </a:p>
          <a:p>
            <a:pPr lvl="1">
              <a:defRPr sz="1400"/>
            </a:pPr>
            <a:r>
              <a:rPr dirty="0"/>
              <a:t>- Manual teller operations</a:t>
            </a:r>
          </a:p>
          <a:p>
            <a:pPr>
              <a:defRPr sz="1800" b="1">
                <a:solidFill>
                  <a:srgbClr val="00467F"/>
                </a:solidFill>
              </a:defRPr>
            </a:pPr>
            <a:r>
              <a:rPr dirty="0"/>
              <a:t>Technology</a:t>
            </a:r>
          </a:p>
          <a:p>
            <a:pPr lvl="1">
              <a:defRPr sz="1400"/>
            </a:pPr>
            <a:r>
              <a:rPr dirty="0"/>
              <a:t>- Legacy teller stack</a:t>
            </a:r>
          </a:p>
          <a:p>
            <a:pPr lvl="1">
              <a:defRPr sz="1400"/>
            </a:pPr>
            <a:r>
              <a:rPr dirty="0"/>
              <a:t>- No appointment automation</a:t>
            </a:r>
          </a:p>
          <a:p>
            <a:pPr>
              <a:defRPr sz="1800" b="1">
                <a:solidFill>
                  <a:srgbClr val="00467F"/>
                </a:solidFill>
              </a:defRPr>
            </a:pPr>
            <a:r>
              <a:rPr dirty="0"/>
              <a:t>Risk</a:t>
            </a:r>
          </a:p>
          <a:p>
            <a:pPr lvl="1">
              <a:defRPr sz="1400"/>
            </a:pPr>
            <a:r>
              <a:rPr dirty="0"/>
              <a:t>- Audit delays</a:t>
            </a:r>
          </a:p>
          <a:p>
            <a:pPr lvl="1">
              <a:defRPr sz="1400"/>
            </a:pPr>
            <a:r>
              <a:rPr dirty="0"/>
              <a:t>- Operational bottlenecks</a:t>
            </a:r>
          </a:p>
          <a:p>
            <a:pPr>
              <a:defRPr sz="1800" b="1">
                <a:solidFill>
                  <a:srgbClr val="00467F"/>
                </a:solidFill>
              </a:defRPr>
            </a:pPr>
            <a:r>
              <a:rPr dirty="0"/>
              <a:t>Market</a:t>
            </a:r>
          </a:p>
          <a:p>
            <a:pPr lvl="1">
              <a:defRPr sz="1400"/>
            </a:pPr>
            <a:r>
              <a:rPr dirty="0"/>
              <a:t>- Competitors with more ATMs</a:t>
            </a:r>
          </a:p>
          <a:p>
            <a:pPr lvl="1">
              <a:defRPr sz="1400"/>
            </a:pPr>
            <a:r>
              <a:rPr dirty="0"/>
              <a:t>- Customer preference shift</a:t>
            </a:r>
          </a:p>
          <a:p>
            <a:pPr>
              <a:defRPr sz="1800" b="1">
                <a:solidFill>
                  <a:srgbClr val="00467F"/>
                </a:solidFill>
              </a:defRPr>
            </a:pPr>
            <a:r>
              <a:rPr dirty="0"/>
              <a:t>Metrics</a:t>
            </a:r>
          </a:p>
          <a:p>
            <a:pPr lvl="1">
              <a:defRPr sz="1400"/>
            </a:pPr>
            <a:r>
              <a:rPr dirty="0"/>
              <a:t>- No cross-sell scorecard</a:t>
            </a:r>
          </a:p>
          <a:p>
            <a:pPr lvl="1">
              <a:defRPr sz="1400"/>
            </a:pPr>
            <a:r>
              <a:rPr dirty="0"/>
              <a:t>- Dated branch KPIs</a:t>
            </a:r>
          </a:p>
        </p:txBody>
      </p:sp>
    </p:spTree>
    <p:extLst>
      <p:ext uri="{BB962C8B-B14F-4D97-AF65-F5344CB8AC3E}">
        <p14:creationId xmlns:p14="http://schemas.microsoft.com/office/powerpoint/2010/main" val="84959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A88D0-6325-43E0-61C4-C13A31C3657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07D5931-8C92-D60B-2782-9AF2EF36D16E}"/>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ACH Fraud Payment Loss</a:t>
            </a:r>
            <a:endParaRPr kumimoji="0" lang="en-US" sz="3200" b="1" i="0" u="none" strike="noStrike" cap="none" spc="300" normalizeH="0" baseline="0" noProof="0" dirty="0">
              <a:ln>
                <a:noFill/>
              </a:ln>
              <a:solidFill>
                <a:schemeClr val="bg1"/>
              </a:solidFill>
              <a:effectLst/>
              <a:uLnTx/>
              <a:uFillTx/>
              <a:latin typeface="+mj-lt"/>
              <a:ea typeface="+mj-ea"/>
            </a:endParaRPr>
          </a:p>
        </p:txBody>
      </p:sp>
      <p:sp>
        <p:nvSpPr>
          <p:cNvPr id="3" name="Content Placeholder 2">
            <a:extLst>
              <a:ext uri="{FF2B5EF4-FFF2-40B4-BE49-F238E27FC236}">
                <a16:creationId xmlns:a16="http://schemas.microsoft.com/office/drawing/2014/main" id="{C0D1A3E1-8FA5-7048-15A2-345518362222}"/>
              </a:ext>
            </a:extLst>
          </p:cNvPr>
          <p:cNvSpPr>
            <a:spLocks noGrp="1"/>
          </p:cNvSpPr>
          <p:nvPr>
            <p:ph idx="1"/>
          </p:nvPr>
        </p:nvSpPr>
        <p:spPr>
          <a:xfrm>
            <a:off x="363597" y="1310247"/>
            <a:ext cx="8229600" cy="4525963"/>
          </a:xfrm>
        </p:spPr>
        <p:txBody>
          <a:bodyPr>
            <a:normAutofit fontScale="92500" lnSpcReduction="20000"/>
          </a:bodyPr>
          <a:lstStyle/>
          <a:p>
            <a:endParaRPr dirty="0"/>
          </a:p>
          <a:p>
            <a:pPr>
              <a:defRPr sz="1800" b="1">
                <a:solidFill>
                  <a:srgbClr val="00467F"/>
                </a:solidFill>
              </a:defRPr>
            </a:pPr>
            <a:r>
              <a:rPr dirty="0"/>
              <a:t>People</a:t>
            </a:r>
          </a:p>
          <a:p>
            <a:pPr lvl="1">
              <a:defRPr sz="1400"/>
            </a:pPr>
            <a:r>
              <a:rPr dirty="0"/>
              <a:t>- Manual review fatigue</a:t>
            </a:r>
          </a:p>
          <a:p>
            <a:pPr lvl="1">
              <a:defRPr sz="1400"/>
            </a:pPr>
            <a:r>
              <a:rPr dirty="0"/>
              <a:t>- Weak fraud training</a:t>
            </a:r>
          </a:p>
          <a:p>
            <a:pPr>
              <a:defRPr sz="1800" b="1">
                <a:solidFill>
                  <a:srgbClr val="00467F"/>
                </a:solidFill>
              </a:defRPr>
            </a:pPr>
            <a:r>
              <a:rPr dirty="0"/>
              <a:t>Processes</a:t>
            </a:r>
          </a:p>
          <a:p>
            <a:pPr lvl="1">
              <a:defRPr sz="1400"/>
            </a:pPr>
            <a:r>
              <a:rPr dirty="0"/>
              <a:t>- Missing dual controls</a:t>
            </a:r>
          </a:p>
          <a:p>
            <a:pPr lvl="1">
              <a:defRPr sz="1400"/>
            </a:pPr>
            <a:r>
              <a:rPr dirty="0"/>
              <a:t>- Slow exception review</a:t>
            </a:r>
          </a:p>
          <a:p>
            <a:pPr>
              <a:defRPr sz="1800" b="1">
                <a:solidFill>
                  <a:srgbClr val="00467F"/>
                </a:solidFill>
              </a:defRPr>
            </a:pPr>
            <a:r>
              <a:rPr dirty="0"/>
              <a:t>Technology</a:t>
            </a:r>
          </a:p>
          <a:p>
            <a:pPr lvl="1">
              <a:defRPr sz="1400"/>
            </a:pPr>
            <a:r>
              <a:rPr dirty="0"/>
              <a:t>- No behavioral analytics</a:t>
            </a:r>
          </a:p>
          <a:p>
            <a:pPr lvl="1">
              <a:defRPr sz="1400"/>
            </a:pPr>
            <a:r>
              <a:rPr dirty="0"/>
              <a:t>- Alerts not real-time</a:t>
            </a:r>
          </a:p>
          <a:p>
            <a:pPr>
              <a:defRPr sz="1800" b="1">
                <a:solidFill>
                  <a:srgbClr val="00467F"/>
                </a:solidFill>
              </a:defRPr>
            </a:pPr>
            <a:r>
              <a:rPr dirty="0"/>
              <a:t>Risk</a:t>
            </a:r>
          </a:p>
          <a:p>
            <a:pPr lvl="1">
              <a:defRPr sz="1400"/>
            </a:pPr>
            <a:r>
              <a:rPr dirty="0"/>
              <a:t>- Weak onboarding controls</a:t>
            </a:r>
          </a:p>
          <a:p>
            <a:pPr lvl="1">
              <a:defRPr sz="1400"/>
            </a:pPr>
            <a:r>
              <a:rPr dirty="0"/>
              <a:t>- Incomplete KYC enrichment</a:t>
            </a:r>
          </a:p>
          <a:p>
            <a:pPr>
              <a:defRPr sz="1800" b="1">
                <a:solidFill>
                  <a:srgbClr val="00467F"/>
                </a:solidFill>
              </a:defRPr>
            </a:pPr>
            <a:r>
              <a:rPr dirty="0"/>
              <a:t>Market</a:t>
            </a:r>
          </a:p>
          <a:p>
            <a:pPr lvl="1">
              <a:defRPr sz="1400"/>
            </a:pPr>
            <a:r>
              <a:rPr dirty="0"/>
              <a:t>- Fraud rings evolving rapidly</a:t>
            </a:r>
          </a:p>
          <a:p>
            <a:pPr>
              <a:defRPr sz="1800" b="1">
                <a:solidFill>
                  <a:srgbClr val="00467F"/>
                </a:solidFill>
              </a:defRPr>
            </a:pPr>
            <a:r>
              <a:rPr dirty="0"/>
              <a:t>Metrics</a:t>
            </a:r>
          </a:p>
          <a:p>
            <a:pPr lvl="1">
              <a:defRPr sz="1400"/>
            </a:pPr>
            <a:r>
              <a:rPr dirty="0"/>
              <a:t>- Fragmented fraud dashboards</a:t>
            </a:r>
          </a:p>
          <a:p>
            <a:pPr lvl="1">
              <a:defRPr sz="1400"/>
            </a:pPr>
            <a:r>
              <a:rPr dirty="0"/>
              <a:t>- No loss attribution by type</a:t>
            </a:r>
          </a:p>
        </p:txBody>
      </p:sp>
    </p:spTree>
    <p:extLst>
      <p:ext uri="{BB962C8B-B14F-4D97-AF65-F5344CB8AC3E}">
        <p14:creationId xmlns:p14="http://schemas.microsoft.com/office/powerpoint/2010/main" val="262134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04F7E-3F95-E319-1974-C78675A757F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3793EEE-1228-D539-C63E-A7456CB40A96}"/>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Commercial Credit Deterioration</a:t>
            </a:r>
            <a:endParaRPr kumimoji="0" lang="en-US" sz="3200" b="1" i="0" u="none" strike="noStrike" cap="none" spc="300" normalizeH="0" baseline="0" noProof="0" dirty="0">
              <a:ln>
                <a:noFill/>
              </a:ln>
              <a:solidFill>
                <a:schemeClr val="bg1"/>
              </a:solidFill>
              <a:effectLst/>
              <a:uLnTx/>
              <a:uFillTx/>
              <a:latin typeface="+mj-lt"/>
              <a:ea typeface="+mj-ea"/>
            </a:endParaRPr>
          </a:p>
        </p:txBody>
      </p:sp>
      <p:sp>
        <p:nvSpPr>
          <p:cNvPr id="3" name="Content Placeholder 2">
            <a:extLst>
              <a:ext uri="{FF2B5EF4-FFF2-40B4-BE49-F238E27FC236}">
                <a16:creationId xmlns:a16="http://schemas.microsoft.com/office/drawing/2014/main" id="{5A6B8FC0-2E35-3863-B4C7-4DA0156D6BA8}"/>
              </a:ext>
            </a:extLst>
          </p:cNvPr>
          <p:cNvSpPr>
            <a:spLocks noGrp="1"/>
          </p:cNvSpPr>
          <p:nvPr>
            <p:ph idx="1"/>
          </p:nvPr>
        </p:nvSpPr>
        <p:spPr>
          <a:xfrm>
            <a:off x="457200" y="1166018"/>
            <a:ext cx="8229600" cy="4525963"/>
          </a:xfrm>
        </p:spPr>
        <p:txBody>
          <a:bodyPr>
            <a:normAutofit fontScale="92500" lnSpcReduction="20000"/>
          </a:bodyPr>
          <a:lstStyle/>
          <a:p>
            <a:endParaRPr dirty="0"/>
          </a:p>
          <a:p>
            <a:pPr>
              <a:defRPr sz="1800" b="1">
                <a:solidFill>
                  <a:srgbClr val="00467F"/>
                </a:solidFill>
              </a:defRPr>
            </a:pPr>
            <a:r>
              <a:rPr dirty="0"/>
              <a:t>People</a:t>
            </a:r>
          </a:p>
          <a:p>
            <a:pPr lvl="1">
              <a:defRPr sz="1400"/>
            </a:pPr>
            <a:r>
              <a:rPr dirty="0"/>
              <a:t>- RM portfolio gaps</a:t>
            </a:r>
          </a:p>
          <a:p>
            <a:pPr lvl="1">
              <a:defRPr sz="1400"/>
            </a:pPr>
            <a:r>
              <a:rPr dirty="0"/>
              <a:t>- Specialized credit skills lacking</a:t>
            </a:r>
          </a:p>
          <a:p>
            <a:pPr>
              <a:defRPr sz="1800" b="1">
                <a:solidFill>
                  <a:srgbClr val="00467F"/>
                </a:solidFill>
              </a:defRPr>
            </a:pPr>
            <a:r>
              <a:rPr dirty="0"/>
              <a:t>Processes</a:t>
            </a:r>
          </a:p>
          <a:p>
            <a:pPr lvl="1">
              <a:defRPr sz="1400"/>
            </a:pPr>
            <a:r>
              <a:rPr dirty="0"/>
              <a:t>- Annual review delays</a:t>
            </a:r>
          </a:p>
          <a:p>
            <a:pPr lvl="1">
              <a:defRPr sz="1400"/>
            </a:pPr>
            <a:r>
              <a:rPr dirty="0"/>
              <a:t>- Weak covenant tracking</a:t>
            </a:r>
          </a:p>
          <a:p>
            <a:pPr>
              <a:defRPr sz="1800" b="1">
                <a:solidFill>
                  <a:srgbClr val="00467F"/>
                </a:solidFill>
              </a:defRPr>
            </a:pPr>
            <a:r>
              <a:rPr dirty="0"/>
              <a:t>Technology</a:t>
            </a:r>
          </a:p>
          <a:p>
            <a:pPr lvl="1">
              <a:defRPr sz="1400"/>
            </a:pPr>
            <a:r>
              <a:rPr dirty="0"/>
              <a:t>- No real-time financial feeds</a:t>
            </a:r>
          </a:p>
          <a:p>
            <a:pPr lvl="1">
              <a:defRPr sz="1400"/>
            </a:pPr>
            <a:r>
              <a:rPr dirty="0"/>
              <a:t>- Outdated scoring models</a:t>
            </a:r>
          </a:p>
          <a:p>
            <a:pPr>
              <a:defRPr sz="1800" b="1">
                <a:solidFill>
                  <a:srgbClr val="00467F"/>
                </a:solidFill>
              </a:defRPr>
            </a:pPr>
            <a:r>
              <a:rPr dirty="0"/>
              <a:t>Risk</a:t>
            </a:r>
          </a:p>
          <a:p>
            <a:pPr lvl="1">
              <a:defRPr sz="1400"/>
            </a:pPr>
            <a:r>
              <a:rPr dirty="0"/>
              <a:t>- Poor early warning triggers</a:t>
            </a:r>
          </a:p>
          <a:p>
            <a:pPr>
              <a:defRPr sz="1800" b="1">
                <a:solidFill>
                  <a:srgbClr val="00467F"/>
                </a:solidFill>
              </a:defRPr>
            </a:pPr>
            <a:r>
              <a:rPr dirty="0"/>
              <a:t>Market</a:t>
            </a:r>
          </a:p>
          <a:p>
            <a:pPr lvl="1">
              <a:defRPr sz="1400"/>
            </a:pPr>
            <a:r>
              <a:rPr dirty="0"/>
              <a:t>- Sector downturns</a:t>
            </a:r>
          </a:p>
          <a:p>
            <a:pPr lvl="1">
              <a:defRPr sz="1400"/>
            </a:pPr>
            <a:r>
              <a:rPr dirty="0"/>
              <a:t>- Margin pressure across industries</a:t>
            </a:r>
          </a:p>
          <a:p>
            <a:pPr>
              <a:defRPr sz="1800" b="1">
                <a:solidFill>
                  <a:srgbClr val="00467F"/>
                </a:solidFill>
              </a:defRPr>
            </a:pPr>
            <a:r>
              <a:rPr dirty="0"/>
              <a:t>Metrics</a:t>
            </a:r>
          </a:p>
          <a:p>
            <a:pPr lvl="1">
              <a:defRPr sz="1400"/>
            </a:pPr>
            <a:r>
              <a:rPr dirty="0"/>
              <a:t>- RAROC not monitored</a:t>
            </a:r>
          </a:p>
          <a:p>
            <a:pPr lvl="1">
              <a:defRPr sz="1400"/>
            </a:pPr>
            <a:r>
              <a:rPr dirty="0"/>
              <a:t>- No segment risk dashboard</a:t>
            </a:r>
          </a:p>
        </p:txBody>
      </p:sp>
    </p:spTree>
    <p:extLst>
      <p:ext uri="{BB962C8B-B14F-4D97-AF65-F5344CB8AC3E}">
        <p14:creationId xmlns:p14="http://schemas.microsoft.com/office/powerpoint/2010/main" val="507386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85BAF-D671-0604-9C8D-8795CA16FD5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C6E2D32-C4E0-E316-6C6A-2925F19AD6BA}"/>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Commercial Customer Churn</a:t>
            </a:r>
            <a:endParaRPr kumimoji="0" lang="en-US" sz="3200" b="1" i="0" u="none" strike="noStrike" cap="none" spc="300" normalizeH="0" baseline="0" noProof="0" dirty="0">
              <a:ln>
                <a:noFill/>
              </a:ln>
              <a:solidFill>
                <a:schemeClr val="bg1"/>
              </a:solidFill>
              <a:effectLst/>
              <a:uLnTx/>
              <a:uFillTx/>
              <a:latin typeface="+mj-lt"/>
              <a:ea typeface="+mj-ea"/>
            </a:endParaRPr>
          </a:p>
        </p:txBody>
      </p:sp>
      <p:sp>
        <p:nvSpPr>
          <p:cNvPr id="6" name="Content Placeholder 2">
            <a:extLst>
              <a:ext uri="{FF2B5EF4-FFF2-40B4-BE49-F238E27FC236}">
                <a16:creationId xmlns:a16="http://schemas.microsoft.com/office/drawing/2014/main" id="{47E6C989-3250-E3F1-4F14-27D0444041C1}"/>
              </a:ext>
            </a:extLst>
          </p:cNvPr>
          <p:cNvSpPr txBox="1">
            <a:spLocks/>
          </p:cNvSpPr>
          <p:nvPr/>
        </p:nvSpPr>
        <p:spPr>
          <a:xfrm>
            <a:off x="457200" y="1166018"/>
            <a:ext cx="8229600" cy="452596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600" b="0" kern="1200">
                <a:solidFill>
                  <a:srgbClr val="002D72"/>
                </a:solidFill>
                <a:latin typeface="Arial" panose="020B0604020202020204" pitchFamily="34" charset="0"/>
                <a:ea typeface="Gadugi" panose="020B0502040204020203"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D72"/>
                </a:solidFill>
                <a:latin typeface="Gadugi" panose="020B0502040204020203" pitchFamily="34" charset="0"/>
                <a:ea typeface="Gadugi" panose="020B0502040204020203"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D72"/>
                </a:solidFill>
                <a:latin typeface="Gadugi" panose="020B0502040204020203" pitchFamily="34" charset="0"/>
                <a:ea typeface="Gadugi" panose="020B0502040204020203"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D72"/>
                </a:solidFill>
                <a:latin typeface="Gadugi" panose="020B0502040204020203" pitchFamily="34" charset="0"/>
                <a:ea typeface="Gadugi" panose="020B0502040204020203"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D72"/>
                </a:solidFill>
                <a:latin typeface="Gadugi" panose="020B0502040204020203" pitchFamily="34" charset="0"/>
                <a:ea typeface="Gadugi" panose="020B0502040204020203"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a:p>
            <a:pPr>
              <a:defRPr sz="1800" b="1">
                <a:solidFill>
                  <a:srgbClr val="00467F"/>
                </a:solidFill>
              </a:defRPr>
            </a:pPr>
            <a:r>
              <a:rPr lang="en-US" sz="1800" b="1" dirty="0">
                <a:solidFill>
                  <a:srgbClr val="00467F"/>
                </a:solidFill>
              </a:rPr>
              <a:t>People</a:t>
            </a:r>
          </a:p>
          <a:p>
            <a:pPr lvl="1">
              <a:defRPr sz="1400"/>
            </a:pPr>
            <a:r>
              <a:rPr lang="en-US" sz="1400" dirty="0"/>
              <a:t>- Low RM outreach cadence</a:t>
            </a:r>
          </a:p>
          <a:p>
            <a:pPr>
              <a:defRPr sz="1800" b="1">
                <a:solidFill>
                  <a:srgbClr val="00467F"/>
                </a:solidFill>
              </a:defRPr>
            </a:pPr>
            <a:r>
              <a:rPr lang="en-US" sz="1800" b="1" dirty="0">
                <a:solidFill>
                  <a:srgbClr val="00467F"/>
                </a:solidFill>
              </a:rPr>
              <a:t>Processes</a:t>
            </a:r>
          </a:p>
          <a:p>
            <a:pPr lvl="1">
              <a:defRPr sz="1400"/>
            </a:pPr>
            <a:r>
              <a:rPr lang="en-US" sz="1400" dirty="0"/>
              <a:t>- Clunky onboarding</a:t>
            </a:r>
          </a:p>
          <a:p>
            <a:pPr lvl="1">
              <a:defRPr sz="1400"/>
            </a:pPr>
            <a:r>
              <a:rPr lang="en-US" sz="1400" dirty="0"/>
              <a:t>- No proactive renewals</a:t>
            </a:r>
          </a:p>
          <a:p>
            <a:pPr>
              <a:defRPr sz="1800" b="1">
                <a:solidFill>
                  <a:srgbClr val="00467F"/>
                </a:solidFill>
              </a:defRPr>
            </a:pPr>
            <a:r>
              <a:rPr lang="en-US" sz="1800" b="1" dirty="0">
                <a:solidFill>
                  <a:srgbClr val="00467F"/>
                </a:solidFill>
              </a:rPr>
              <a:t>Technology</a:t>
            </a:r>
          </a:p>
          <a:p>
            <a:pPr lvl="1">
              <a:defRPr sz="1400"/>
            </a:pPr>
            <a:r>
              <a:rPr lang="en-US" sz="1400" dirty="0"/>
              <a:t>- CRM outdated</a:t>
            </a:r>
          </a:p>
          <a:p>
            <a:pPr lvl="1">
              <a:defRPr sz="1400"/>
            </a:pPr>
            <a:r>
              <a:rPr lang="en-US" sz="1400" dirty="0"/>
              <a:t>- No churn prediction model</a:t>
            </a:r>
          </a:p>
          <a:p>
            <a:pPr>
              <a:defRPr sz="1800" b="1">
                <a:solidFill>
                  <a:srgbClr val="00467F"/>
                </a:solidFill>
              </a:defRPr>
            </a:pPr>
            <a:r>
              <a:rPr lang="en-US" sz="1800" b="1" dirty="0">
                <a:solidFill>
                  <a:srgbClr val="00467F"/>
                </a:solidFill>
              </a:rPr>
              <a:t>Risk</a:t>
            </a:r>
          </a:p>
          <a:p>
            <a:pPr lvl="1">
              <a:defRPr sz="1400"/>
            </a:pPr>
            <a:r>
              <a:rPr lang="en-US" sz="1400" dirty="0"/>
              <a:t>- Unresolved service issues</a:t>
            </a:r>
          </a:p>
          <a:p>
            <a:pPr>
              <a:defRPr sz="1800" b="1">
                <a:solidFill>
                  <a:srgbClr val="00467F"/>
                </a:solidFill>
              </a:defRPr>
            </a:pPr>
            <a:r>
              <a:rPr lang="en-US" sz="1800" b="1" dirty="0">
                <a:solidFill>
                  <a:srgbClr val="00467F"/>
                </a:solidFill>
              </a:rPr>
              <a:t>Market</a:t>
            </a:r>
          </a:p>
          <a:p>
            <a:pPr lvl="1">
              <a:defRPr sz="1400"/>
            </a:pPr>
            <a:r>
              <a:rPr lang="en-US" sz="1400" dirty="0"/>
              <a:t>- Competitors offering bundled fees</a:t>
            </a:r>
          </a:p>
          <a:p>
            <a:pPr>
              <a:defRPr sz="1800" b="1">
                <a:solidFill>
                  <a:srgbClr val="00467F"/>
                </a:solidFill>
              </a:defRPr>
            </a:pPr>
            <a:r>
              <a:rPr lang="en-US" sz="1800" b="1" dirty="0">
                <a:solidFill>
                  <a:srgbClr val="00467F"/>
                </a:solidFill>
              </a:rPr>
              <a:t>Metrics</a:t>
            </a:r>
          </a:p>
          <a:p>
            <a:pPr lvl="1">
              <a:defRPr sz="1400"/>
            </a:pPr>
            <a:r>
              <a:rPr lang="en-US" sz="1400" dirty="0"/>
              <a:t>- No churn KPIs</a:t>
            </a:r>
          </a:p>
          <a:p>
            <a:pPr lvl="1">
              <a:defRPr sz="1400"/>
            </a:pPr>
            <a:r>
              <a:rPr lang="en-US" sz="1400" dirty="0"/>
              <a:t>- No root-cause reporting</a:t>
            </a:r>
          </a:p>
        </p:txBody>
      </p:sp>
    </p:spTree>
    <p:extLst>
      <p:ext uri="{BB962C8B-B14F-4D97-AF65-F5344CB8AC3E}">
        <p14:creationId xmlns:p14="http://schemas.microsoft.com/office/powerpoint/2010/main" val="2058431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DB1C9-5A68-73DA-2C3A-8E1F2621BD6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C4E103-E3CA-BBE2-2697-BC9B9E4E06CC}"/>
              </a:ext>
            </a:extLst>
          </p:cNvPr>
          <p:cNvSpPr>
            <a:spLocks noGrp="1"/>
          </p:cNvSpPr>
          <p:nvPr>
            <p:ph type="title" idx="4294967295"/>
          </p:nvPr>
        </p:nvSpPr>
        <p:spPr>
          <a:xfrm>
            <a:off x="82271" y="126205"/>
            <a:ext cx="10221226" cy="623126"/>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fontAlgn="auto">
              <a:spcAft>
                <a:spcPts val="0"/>
              </a:spcAft>
              <a:buClrTx/>
              <a:buSzTx/>
              <a:tabLst/>
              <a:defRPr/>
            </a:pPr>
            <a:r>
              <a:rPr lang="en-US" sz="3200" b="1" spc="300" dirty="0">
                <a:solidFill>
                  <a:schemeClr val="bg1"/>
                </a:solidFill>
                <a:latin typeface="+mj-lt"/>
                <a:ea typeface="+mj-ea"/>
              </a:rPr>
              <a:t>Stablecoin </a:t>
            </a:r>
            <a:r>
              <a:rPr lang="en-US" sz="3200" b="1" spc="300">
                <a:solidFill>
                  <a:schemeClr val="bg1"/>
                </a:solidFill>
                <a:latin typeface="+mj-lt"/>
                <a:ea typeface="+mj-ea"/>
              </a:rPr>
              <a:t>Go-to-Market Acceptance</a:t>
            </a:r>
            <a:endParaRPr kumimoji="0" lang="en-US" sz="3200" b="1" i="0" u="none" strike="noStrike" cap="none" spc="300" normalizeH="0" baseline="0" noProof="0" dirty="0">
              <a:ln>
                <a:noFill/>
              </a:ln>
              <a:solidFill>
                <a:schemeClr val="bg1"/>
              </a:solidFill>
              <a:effectLst/>
              <a:uLnTx/>
              <a:uFillTx/>
              <a:latin typeface="+mj-lt"/>
              <a:ea typeface="+mj-ea"/>
            </a:endParaRPr>
          </a:p>
        </p:txBody>
      </p:sp>
      <p:sp>
        <p:nvSpPr>
          <p:cNvPr id="3" name="Content Placeholder 2">
            <a:extLst>
              <a:ext uri="{FF2B5EF4-FFF2-40B4-BE49-F238E27FC236}">
                <a16:creationId xmlns:a16="http://schemas.microsoft.com/office/drawing/2014/main" id="{11A746FA-E940-2156-27A7-E76E78338A67}"/>
              </a:ext>
            </a:extLst>
          </p:cNvPr>
          <p:cNvSpPr>
            <a:spLocks noGrp="1"/>
          </p:cNvSpPr>
          <p:nvPr>
            <p:ph idx="1"/>
          </p:nvPr>
        </p:nvSpPr>
        <p:spPr>
          <a:xfrm>
            <a:off x="290052" y="1334729"/>
            <a:ext cx="8229600" cy="4525963"/>
          </a:xfrm>
        </p:spPr>
        <p:txBody>
          <a:bodyPr>
            <a:normAutofit fontScale="92500" lnSpcReduction="10000"/>
          </a:bodyPr>
          <a:lstStyle/>
          <a:p>
            <a:endParaRPr dirty="0"/>
          </a:p>
          <a:p>
            <a:pPr>
              <a:defRPr sz="1800" b="1">
                <a:solidFill>
                  <a:srgbClr val="00467F"/>
                </a:solidFill>
              </a:defRPr>
            </a:pPr>
            <a:r>
              <a:rPr dirty="0"/>
              <a:t>People</a:t>
            </a:r>
          </a:p>
          <a:p>
            <a:pPr lvl="1">
              <a:defRPr sz="1400"/>
            </a:pPr>
            <a:r>
              <a:rPr dirty="0"/>
              <a:t>- Low Web3 readiness internally</a:t>
            </a:r>
          </a:p>
          <a:p>
            <a:pPr>
              <a:defRPr sz="1800" b="1">
                <a:solidFill>
                  <a:srgbClr val="00467F"/>
                </a:solidFill>
              </a:defRPr>
            </a:pPr>
            <a:r>
              <a:rPr dirty="0"/>
              <a:t>Processes</a:t>
            </a:r>
          </a:p>
          <a:p>
            <a:pPr lvl="1">
              <a:defRPr sz="1400"/>
            </a:pPr>
            <a:r>
              <a:rPr dirty="0"/>
              <a:t>- Slow onboarding of pilot firms</a:t>
            </a:r>
          </a:p>
          <a:p>
            <a:pPr>
              <a:defRPr sz="1800" b="1">
                <a:solidFill>
                  <a:srgbClr val="00467F"/>
                </a:solidFill>
              </a:defRPr>
            </a:pPr>
            <a:r>
              <a:rPr dirty="0"/>
              <a:t>Technology</a:t>
            </a:r>
          </a:p>
          <a:p>
            <a:pPr lvl="1">
              <a:defRPr sz="1400"/>
            </a:pPr>
            <a:r>
              <a:rPr dirty="0"/>
              <a:t>- Complicated wallet UX</a:t>
            </a:r>
          </a:p>
          <a:p>
            <a:pPr lvl="1">
              <a:defRPr sz="1400"/>
            </a:pPr>
            <a:r>
              <a:rPr dirty="0"/>
              <a:t>- API friction</a:t>
            </a:r>
          </a:p>
          <a:p>
            <a:pPr>
              <a:defRPr sz="1800" b="1">
                <a:solidFill>
                  <a:srgbClr val="00467F"/>
                </a:solidFill>
              </a:defRPr>
            </a:pPr>
            <a:r>
              <a:rPr dirty="0"/>
              <a:t>Risk</a:t>
            </a:r>
          </a:p>
          <a:p>
            <a:pPr lvl="1">
              <a:defRPr sz="1400"/>
            </a:pPr>
            <a:r>
              <a:rPr dirty="0"/>
              <a:t>- Regulatory uncertainty</a:t>
            </a:r>
          </a:p>
          <a:p>
            <a:pPr lvl="1">
              <a:defRPr sz="1400"/>
            </a:pPr>
            <a:r>
              <a:rPr dirty="0"/>
              <a:t>- Compliance friction</a:t>
            </a:r>
          </a:p>
          <a:p>
            <a:pPr>
              <a:defRPr sz="1800" b="1">
                <a:solidFill>
                  <a:srgbClr val="00467F"/>
                </a:solidFill>
              </a:defRPr>
            </a:pPr>
            <a:r>
              <a:rPr dirty="0"/>
              <a:t>Market</a:t>
            </a:r>
          </a:p>
          <a:p>
            <a:pPr lvl="1">
              <a:defRPr sz="1400"/>
            </a:pPr>
            <a:r>
              <a:rPr dirty="0"/>
              <a:t>- Enterprise hesitation</a:t>
            </a:r>
          </a:p>
          <a:p>
            <a:pPr lvl="1">
              <a:defRPr sz="1400"/>
            </a:pPr>
            <a:r>
              <a:rPr dirty="0"/>
              <a:t>- Well-known competitor coins</a:t>
            </a:r>
          </a:p>
          <a:p>
            <a:pPr>
              <a:defRPr sz="1800" b="1">
                <a:solidFill>
                  <a:srgbClr val="00467F"/>
                </a:solidFill>
              </a:defRPr>
            </a:pPr>
            <a:r>
              <a:rPr dirty="0"/>
              <a:t>Metrics</a:t>
            </a:r>
          </a:p>
          <a:p>
            <a:pPr lvl="1">
              <a:defRPr sz="1400"/>
            </a:pPr>
            <a:r>
              <a:rPr dirty="0"/>
              <a:t>- No GTM funnel tracking</a:t>
            </a:r>
          </a:p>
          <a:p>
            <a:pPr lvl="1">
              <a:defRPr sz="1400"/>
            </a:pPr>
            <a:r>
              <a:rPr dirty="0"/>
              <a:t>- No adoption curves measured</a:t>
            </a:r>
          </a:p>
        </p:txBody>
      </p:sp>
    </p:spTree>
    <p:extLst>
      <p:ext uri="{BB962C8B-B14F-4D97-AF65-F5344CB8AC3E}">
        <p14:creationId xmlns:p14="http://schemas.microsoft.com/office/powerpoint/2010/main" val="3735995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2578A50-E6F0-6A44-9F6C-BF77BC86EC9E}"/>
              </a:ext>
            </a:extLst>
          </p:cNvPr>
          <p:cNvSpPr>
            <a:spLocks noGrp="1"/>
          </p:cNvSpPr>
          <p:nvPr>
            <p:ph type="body" sz="quarter" idx="10"/>
          </p:nvPr>
        </p:nvSpPr>
        <p:spPr>
          <a:xfrm>
            <a:off x="323462" y="204894"/>
            <a:ext cx="6096000" cy="369887"/>
          </a:xfrm>
        </p:spPr>
        <p:txBody>
          <a:bodyPr/>
          <a:lstStyle/>
          <a:p>
            <a:pPr algn="l"/>
            <a:r>
              <a:rPr lang="en-US" sz="3200" dirty="0"/>
              <a:t>DISCLAIMER</a:t>
            </a:r>
          </a:p>
        </p:txBody>
      </p:sp>
      <p:sp>
        <p:nvSpPr>
          <p:cNvPr id="6" name="Rectangle 5">
            <a:extLst>
              <a:ext uri="{FF2B5EF4-FFF2-40B4-BE49-F238E27FC236}">
                <a16:creationId xmlns:a16="http://schemas.microsoft.com/office/drawing/2014/main" id="{FEED2722-09D5-4A7E-BBB7-2432A0D0F85D}"/>
              </a:ext>
            </a:extLst>
          </p:cNvPr>
          <p:cNvSpPr/>
          <p:nvPr/>
        </p:nvSpPr>
        <p:spPr>
          <a:xfrm>
            <a:off x="457200" y="1085461"/>
            <a:ext cx="11551298" cy="4401205"/>
          </a:xfrm>
          <a:prstGeom prst="rect">
            <a:avLst/>
          </a:prstGeom>
        </p:spPr>
        <p:txBody>
          <a:bodyPr wrap="square">
            <a:spAutoFit/>
          </a:bodyPr>
          <a:lstStyle/>
          <a:p>
            <a:r>
              <a:rPr lang="en-US" sz="2800" dirty="0"/>
              <a:t>This presentation is for general strategic information only and should not be relied upon as a substitute for independent research before making a material management decision. This presentation does not take into account any particular bank’s performance objectives, financial situation or needs. All banks should obtain advice based on their unique situation before making any decision based upon this presentation or any information contained within. In addition, any implied projections or views of the bank market provided by the author(s) may not prove to be accurate. While all the information contained herein is believed to be accurate as of the date of source or publication, the information is subject to change and revision. </a:t>
            </a:r>
          </a:p>
        </p:txBody>
      </p:sp>
    </p:spTree>
    <p:extLst>
      <p:ext uri="{BB962C8B-B14F-4D97-AF65-F5344CB8AC3E}">
        <p14:creationId xmlns:p14="http://schemas.microsoft.com/office/powerpoint/2010/main" val="910108287"/>
      </p:ext>
    </p:extLst>
  </p:cSld>
  <p:clrMapOvr>
    <a:masterClrMapping/>
  </p:clrMapOvr>
</p:sld>
</file>

<file path=ppt/theme/theme1.xml><?xml version="1.0" encoding="utf-8"?>
<a:theme xmlns:a="http://schemas.openxmlformats.org/drawingml/2006/main" name="Office Theme">
  <a:themeElements>
    <a:clrScheme name="SSB Branding Colors">
      <a:dk1>
        <a:srgbClr val="002C71"/>
      </a:dk1>
      <a:lt1>
        <a:srgbClr val="FFFFFF"/>
      </a:lt1>
      <a:dk2>
        <a:srgbClr val="002C71"/>
      </a:dk2>
      <a:lt2>
        <a:srgbClr val="FFBF3F"/>
      </a:lt2>
      <a:accent1>
        <a:srgbClr val="FFBF3F"/>
      </a:accent1>
      <a:accent2>
        <a:srgbClr val="5FCEF9"/>
      </a:accent2>
      <a:accent3>
        <a:srgbClr val="BFBFBF"/>
      </a:accent3>
      <a:accent4>
        <a:srgbClr val="FF8641"/>
      </a:accent4>
      <a:accent5>
        <a:srgbClr val="002C71"/>
      </a:accent5>
      <a:accent6>
        <a:srgbClr val="A8CD00"/>
      </a:accent6>
      <a:hlink>
        <a:srgbClr val="5A9BFF"/>
      </a:hlink>
      <a:folHlink>
        <a:srgbClr val="F9A061"/>
      </a:folHlink>
    </a:clrScheme>
    <a:fontScheme name="SSB Branding">
      <a:majorFont>
        <a:latin typeface="Gadugi"/>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BF3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38592</TotalTime>
  <Words>476</Words>
  <Application>Microsoft Office PowerPoint</Application>
  <PresentationFormat>Widescreen</PresentationFormat>
  <Paragraphs>133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Gadugi</vt:lpstr>
      <vt:lpstr>Microsoft Sans Serif</vt:lpstr>
      <vt:lpstr>Office Theme</vt:lpstr>
      <vt:lpstr>  Banking Fishbone Template</vt:lpstr>
      <vt:lpstr>Fishbone (Ishikawa) Diagram Template</vt:lpstr>
      <vt:lpstr>Branch Performance Decline</vt:lpstr>
      <vt:lpstr>ACH Fraud Payment Loss</vt:lpstr>
      <vt:lpstr>Commercial Credit Deterioration</vt:lpstr>
      <vt:lpstr>Commercial Customer Churn</vt:lpstr>
      <vt:lpstr>Stablecoin Go-to-Market Acceptance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Juan Giraldo</dc:creator>
  <cp:keywords>Internal</cp:keywords>
  <cp:lastModifiedBy>Chris Nichols</cp:lastModifiedBy>
  <cp:revision>358</cp:revision>
  <cp:lastPrinted>2020-12-17T22:05:41Z</cp:lastPrinted>
  <dcterms:created xsi:type="dcterms:W3CDTF">2020-09-22T15:31:23Z</dcterms:created>
  <dcterms:modified xsi:type="dcterms:W3CDTF">2025-11-21T05:24:21Z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db5d6268-4d55-4aab-8f59-2fd6fe34c70b</vt:lpwstr>
  </property>
  <property fmtid="{D5CDD505-2E9C-101B-9397-08002B2CF9AE}" pid="3" name="Classification">
    <vt:lpwstr>Internal</vt:lpwstr>
  </property>
</Properties>
</file>